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BB8E4-B0BD-4798-A36D-57184C552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E2D1C-E251-4BC6-A21E-ADC80053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623A8-BD82-4031-B381-FF663C1C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EB7AC-FD24-40C6-8B0C-B3D490A0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0B7455-12D7-4F8D-8031-F5E28C21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98D06-0DA0-4F99-A01C-0DA49A7F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3A4E8-8163-4192-B88A-E1A61923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57040-F7A1-413B-81CC-63210D52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EEEDC-F2E1-4A10-BCC5-64B88B94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4F385-1F9F-404E-ACF3-9E341127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66EE4-943C-4BDD-B275-423E8EA0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2212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如何提高自身职场价值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提升工作效率和表现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关注行业动态和职业发展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保持健康和平衡的生活方式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提升个人技能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持续学习新知识和技能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保持好奇心和求知欲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不断探索新的领域和知识，掌握行业前沿动态。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参加培训课程、研讨会或在线学习平台，不断更新自己的知识和技能。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将所学知识运用到实际工作中，提高工作效率和成果质量。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遇到问题时，积极寻找解决方案，不推卸责任。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突破传统思维模式，尝试新的方法和思路，寻找更好的解决方案。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与同事合作，集思广益，共同解决问题。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合理安排时间，提高工作效率，避免拖延。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细心认真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乐观积极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98" r="229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对待工作要细心、认真，确保工作质量和准确性。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保持乐观积极的态度，面对困难和挑战不退缩。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建立良好的工作习惯和态度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与同事分享自己的经验和知识，不仅能提高团队整体水平，还能增强彼此之间的信任和友谊。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主动分享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倾听同事的意见和建议，理解他们的需求和困难，有助于建立良好的合作关系。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对同事的工作给予及时、具体的反馈，帮助他们发现问题、改进工作。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积极与同事沟通交流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与上级保持及时、准确、有效的沟通，确保工作顺利进行。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尊重上级的决策，理解其立场和考虑，有助于建立良好的工作关系。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勇于承担责任，不推诿、不抱怨，展现出自己的工作态度和能力。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254" b="1025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2" r="1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建立良好的上下级关系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参加各类行业活动、会议等，结识更多业内人士，扩大人脉圈。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积极寻找合作伙伴，共同开展项目、拓展业务。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主动寻求合作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与合作伙伴保持良好关系，定期交流、互访，共同发展。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扩大人脉圈，寻找合作伙伴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提升工作效率和表现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https://d.book118.com/145122122022011110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2024-09-15T05:40:04.748</cp:lastPrinted>
  <dcterms:created xsi:type="dcterms:W3CDTF">2024-09-14T21:40:04Z</dcterms:created>
  <dcterms:modified xsi:type="dcterms:W3CDTF">2024-09-14T21:40:06Z</dcterms:modified>
</cp:coreProperties>
</file>