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2246C-259B-453C-B95A-CCD28DF44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CB087-120C-4C47-B2FE-5754B7726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7143A-9619-4441-B2BC-708D360DA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62488-32EC-49B9-8C22-BB4BAB319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4C1B1B-6449-4349-8D51-8287350FA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122CE5-B797-4936-B38F-389BA2CE1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0A8901-F3C5-4D7A-9460-DD3193684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7D101-BF00-40E2-B03A-DC4BAA6B9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F8F93-E8A1-4739-9814-541472EA1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F6FE1-3EFC-4CDB-B0F4-16B619EAF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74831-3D75-4B98-8570-D3D5EACE7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2230031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小学体育培训笔记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小学体育教育的重要性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小学体育培训的主要内容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小学体育教学方法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小学体育培训的注意事项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小学体育培训的评估与反馈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小学体育教育的重要性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6" b="2617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161" b="28161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小学阶段是孩子身体发育的关键时期，适当的体育锻炼有助于促进骨骼、肌肉和内脏器官的生长发育。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体育锻炼能够增强孩子的免疫系统，减少疾病的发生。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塑造健康的生活方式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从小培养孩子对体育活动的兴趣和习惯，有助于他们养成健康的生活方式，降低成年后慢性疾病的风险。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身体健康的重要性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学习沟通技巧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在体育活动中，孩子们需要学会与队友沟通、协作，明确各自的角色和任务。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培养集体意识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通过集体项目的训练和比赛，孩子们能够意识到自己是团队中的一员，学会为团队的整体利益而努力。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发展领导能力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在团队中，孩子们有机会担任不同的角色，通过领导和被领导的过程，他们可以培养自己的领导能力。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通过克服体育活动中的困难和挑战，孩子们可以逐渐提高自信心。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培养意志力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促进情绪调节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体育训练中的艰辛和挫折可以帮助孩子们锻炼意志力，学会坚持和努力。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体育活动可以帮助孩子们释放压力、缓解焦虑和抑郁等负面情绪，促进情绪的稳定和调节。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提高心理素质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小学体育培训的主要内容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跑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包括短跑、长跑、接力跑等，培养孩子的速度和耐力。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包括实心球、铅球等，训练孩子的手眼协调和力量。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跳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包括立定跳远、跳绳、跳高等，提高孩子的跳跃能力和协调性。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平衡与协调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如单脚跳、平衡木等，培养孩子的平衡感和协调性。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基本运动技能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力量训练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通过器械或自重训练，增强孩子的肌肉力量。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通过拉伸和体操动作，提高孩子的关节灵活性和肌肉伸展性。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耐力训练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通过长时间的有氧运动，如长跑、游泳等，提高孩子的耐力水平。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灵敏性训练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通过快速变换动作和方向，提高孩子的反应速度和灵敏度。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身体素质训练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了解各种运动项目的比赛规则，如篮球、足球、乒乓球等，培养孩子的规则意识和公平竞赛精神。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比赛规则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学习如何正确使用运动器材、如何避免运动伤害、如何进行自我保护等，提高孩子的安全意识。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学习在运动中发生意外时的应急处理方法，如止血、骨折固定、心肺复苏等，增强孩子自我保护能力。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运动规则与安全知识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小学体育教学方法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https://d.book118.com/145122300313011104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2024-09-14T18:04:48.556</cp:lastPrinted>
  <dcterms:created xsi:type="dcterms:W3CDTF">2024-09-14T10:04:48Z</dcterms:created>
  <dcterms:modified xsi:type="dcterms:W3CDTF">2024-09-14T10:04:50Z</dcterms:modified>
</cp:coreProperties>
</file>