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0A551-56EA-4E8B-BEFE-CBE5D2823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2AE13-D359-4ED8-8CCD-FC0A22AA0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37D65-E50C-4B52-8F15-26D09D19B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AD3CA-0629-4FEF-991D-CDA960DB2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D08418-70EC-48E1-9C95-584AF3665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EA36A1-B8FA-44DC-8E1D-F43B9AF58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304695-234C-4B57-B156-F6180CE91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D88EB-C404-4EFA-BFAB-9FB47E03A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3D2E0-DE3C-44CE-A7DA-DB3308617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A8048-9A76-4E99-BA91-B501BFBE6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7F1B6-D02B-47F8-B787-2B0EBADB3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22334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糖尿病PPT护理评价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糖尿病护理评价概述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糖尿病患者的护理需求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糖尿病患者的护理效果评价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糖尿病患者的护理质量改进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糖尿病护理评价案例分享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糖尿病护理评价概述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糖尿病PPT护理评价是对糖尿病患者护理效果的评价，通过对患者病情状况、自身认知情况进行了解，评估护理措施的有效性，为进一步优化护理方案提供依据。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糖尿病PPT护理评价旨在提高患者的护理效果和生活质量，促进患者的健康恢复，同时为护理工作的持续改进提供参考。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通过对护理效果的评价，及时发现和解决护理过程中存在的问题，提高护理质量，从而提升患者的满意度和护理效果。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提升护理效果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通过对不同患者的病情状况和自身认知情况进行了解，制定个性化的护理方案，并根据评价结果不断优化方案，提高护理效果。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优化护理方案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有效的护理评价能够及时发现患者的病情变化和自身认知情况，为医生调整治疗方案提供参考，促进患者的康复。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收集患者的病情状况、自身认知情况、护理措施等信息。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收集资料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采用适当的评价量表进行评价，如糖尿病知识掌握情况量表、自我管理量表等。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评价量表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采用定性和定量评价方法进行评价，如问卷调查、观察法、访谈法等。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对评价结果进行分析，找出存在的问题和优势，提出改进意见。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分析评价结果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护理评价的流程与内容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糖尿病患者的护理需求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饮食控制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糖尿病患者需要控制饮食，保持合理的热量摄入，避免高糖、高脂肪、高盐的食物。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糖尿病患者需要保证摄入足够的蛋白质、维生素和矿物质，以满足身体的营养需求。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定时定量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糖尿病患者需要定时定量进餐，避免饥饿或暴饮暴食，保持血糖水平的稳定。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糖尿病患者需要进行适量的运动，如散步、慢跑、游泳等，以增强身体代谢和免疫力。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83" r="90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运动前后的监测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糖尿病患者应避免剧烈运动，以免引起血糖波动和身体不适。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糖尿病患者在进行运动前应监测血糖水平，并在运动后及时补充水分和食物，避免低血糖的发生。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糖尿病患者需要按时服药，不自行增减药量或停药，以免影响治疗效果。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糖尿病患者在使用药物治疗时，应留意药物的副作用，如低血糖、过敏等，并及时就医。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糖尿病患者需要定期到医院复查，监测血糖、尿糖、肝肾功能等指标，以便及时调整治疗方案。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糖尿病患者需要得到心理支持，帮助他们克服焦虑、抑郁等情绪问题。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糖尿病患者需要接受健康宣教，了解糖尿病的发病机制、治疗方法、预防措施等知识，提高自我管理能力。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糖尿病患者需要得到社会的支持，如家庭、朋友、社区的支持和关爱，让他们更好地融入社会生活。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糖尿病患者的护理效果评价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https://d.book118.com/145122334131011123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2024-09-27T04:57:18.072</cp:lastPrinted>
  <dcterms:created xsi:type="dcterms:W3CDTF">2024-09-26T20:57:18Z</dcterms:created>
  <dcterms:modified xsi:type="dcterms:W3CDTF">2024-09-26T20:57:20Z</dcterms:modified>
</cp:coreProperties>
</file>