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19CA5-82D6-44F8-A376-D427E457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935A7-C3C7-4C2A-A7C2-1AAB6262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A7F4A-F53A-45E2-B05D-CBC81C56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3795C-8F32-4373-A7BC-A2554C25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9C22E-A84F-4C28-9B03-F342C2FE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09F95-BE1C-44DC-9046-9B570307E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082F1-428C-410E-8A63-C7725852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9B1A1-F8B6-4147-A0D5-434366D1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C6A02-37CE-427C-8415-8B9060AC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6A986-A4BE-4A89-BA6C-EA10C282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D4597-E71D-42AE-A7A4-AA019245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300133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工程消防施工中的火灾应急预案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81" r="105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火灾应急预案的目的是预防工程消防施工中可能发生的火灾事故，降低人员伤亡和财产损失。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通过制定和实施火灾应急预案，可以保障施工人员的生命安全和施工设备的完好无损。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522" r="12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指在工程消防施工中，针对可能发生的火灾事故而制定的应急处理计划和措施，包括火灾预防、应急响应和事后处理等方面。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指在工程中设置的用于预防和扑灭火灾的设施，如灭火器、消防栓、喷淋系统等。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紧急疏散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在火灾发生时，按照规定的紧急疏散路线和程序，迅速撤离施工现场的人员和物资。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在火灾发生时，能够快速、有序地引导人员撤离至安全区域，确保人员安全。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制定安全撤离路线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在施工现场设置足够的灭火器和消防器材，以便及时扑灭初起火灾，降低火灾对人员的威胁。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定期对员工进行消防安全培训，提高员工的火灾防范意识和自救能力。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在火灾发生时，能够快速、有序地疏散人员和物资，减少财产损失。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制定紧急疏散程序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对施工现场的重要设施进行保护，防止火灾蔓延，降低财产损失。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保护重要设施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定期对消防设施进行检查和维护，确保其正常运转，提高火灾防控能力。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减少财产损失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https://d.book118.com/145130013304011114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2024-09-22T00:58:04.420</cp:lastPrinted>
  <dcterms:created xsi:type="dcterms:W3CDTF">2024-09-21T16:58:04Z</dcterms:created>
  <dcterms:modified xsi:type="dcterms:W3CDTF">2024-09-21T16:58:06Z</dcterms:modified>
</cp:coreProperties>
</file>