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6F89E-DE02-4B84-BEEF-6CFB9187C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B227E-6ACC-42D9-962C-1F0776C0A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7EE92-67AF-486A-83F4-CD6E6C4C1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A4116-0CDD-4DB9-8697-991B3376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D74C6-70A9-4A23-A0C0-C15230302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70DF1-43A5-4962-AB63-2CC9DFE79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9190F-354F-4754-A0F2-1DEE30F8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44C47-256D-4E69-9FEA-DE24DCCA5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D4077-C526-46CA-BA94-435951C1A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01771-8CDD-4185-AF49-5DFE2A7F2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7A274-D040-49B7-A992-826B5340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301121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镇江活动策划方案价格评估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活动策划方案内容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价格评估方法及标准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执行团队实力展示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镇江作为江苏省的重要城市，经济发展迅速，市场潜力巨大。近年来，随着消费者需求的不断提升，各类活动策划需求也逐渐增加。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随着市场竞争的加剧，企业对于品牌建设和市场推广的需求越来越迫切，活动策划行业因此迎来了新的发展机遇。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活动策划行业趋势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镇江市场现状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通过精心策划的活动，提升企业在目标受众中的知名度和美誉度，增强品牌影响力。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结合企业产品或服务的特点，策划具有吸引力的活动，激发消费者的购买欲望，促进产品销售。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通过活动的策划和执行，增强客户对企业的认同感和归属感，提高客户黏性。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镇江市场现状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目前镇江市场的活动策划需求主要集中在企业年会、庆典仪式、新品发布会等领域。同时，消费者对活动的创意性、互动性和体验感要求越来越高。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未来，随着消费者需求的不断变化和市场竞争的加剧，镇江市场的活动策划需求将呈现出多元化、个性化、专业化等趋势。企业需要不断创新活动形式和内容，以满足消费者的需求并提升市场竞争力。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镇江市场现状及趋势分析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活动策划方案内容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https://d.book118.com/145130112124011121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2024-09-24T09:17:31.050</cp:lastPrinted>
  <dcterms:created xsi:type="dcterms:W3CDTF">2024-09-24T01:17:31Z</dcterms:created>
  <dcterms:modified xsi:type="dcterms:W3CDTF">2024-09-24T01:17:32Z</dcterms:modified>
</cp:coreProperties>
</file>