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9C366-3F38-416D-B72F-DE63E8626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CF6D6-71E0-4D3C-9842-9399A874E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002B4-7905-4CC7-A291-A221A518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954F9-4AED-48D9-84BC-ABC3C1B80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D282DF-DA1E-44CD-9B79-CB31A30D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09FAA-EC5A-4100-8B71-A332B1B1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AF446-9090-423D-BCE3-EFAAF2293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D3CE5-9B63-47F0-AE3F-FBA0F840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317FE-8BD5-49E6-B42E-F06175157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FC4BD-2CEF-4A31-AE6B-B947BEFB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98CFD-09CA-42D0-BAF2-5E6320D4D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31123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安全标准化手册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安全标准化的关键成功因素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安全标准化与企业发展的关系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安全标准化概述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化是指通过建立安全生产责任制，制定安全管理制度和操作规程，排查治理隐患和监控重大危险源，建立预防机制，规范生产行为，使各生产环节符合有关安全生产法律法规和标准规范的要求，人、机、物、环处于良好的生产状态，并持续改进，不断加强企业安全生产规范化建设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安全标准化的目的是提升企业安全管理水平，预防生产安全事故，保障人民群众生命财产安全。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通过实施安全标准化，企业可以建立完善的安全管理体系，规范生产行为，提高安全管理水平。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安全标准化要求企业排查治理隐患和监控重大危险源，建立预防机制，从而有效预防生产安全事故的发生。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预防生产安全事故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安全标准化是保障人民群众生命财产安全的重要措施之一，通过规范企业生产行为，减少事故发生的可能性，降低事故对人民群众生命财产的危害。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20世纪80年代，我国开始引入安全标准化的概念，并在部分企业试点实施。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90年代以后，随着经济的快速发展和工业化进程的加速，安全标准化逐渐在更多企业中推广实施。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近年来，随着安全生产法律法规的不断完善和监管力度的加强，安全标准化也在不断发展和完善，逐渐成为企业安全管理的重要组成部分。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安全标准化的核心要素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通过定期检查和评估，确保安全管理制度的有效执行。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明确各级管理人员和员工的安全职责，形成“谁主管、谁负责”的安全责任体系。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针对各类作业和设备，制定详细的安全操作规程，规范员工的操作行为。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安全意识教育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通过宣传、培训等方式，提高员工的安全意识和安全素质。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安全技能培训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针对各类岗位和员工，开展相应的安全技能培训，提高员工的安全操作技能。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通过考试、实操等方式，评估员工的安全培训效果，确保培训质量。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制定安全检查计划，定期对设备、设施、作业环境等进行检查，及时发现和消除安全隐患。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隐患整改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针对重要设备、危险源等，开展专项安全评估，提出针对性的安全措施和建议。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对检查中发现的安全隐患，及时制定整改措施并落实整改，确保隐患得到彻底消除。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78" b="46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应急预案与响应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针对可能发生的各类突发事件，制定相应的应急预案，明确应急组织、通讯联络、现场处置等方面的要求。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定期组织应急演练，提高员工的应急处置能力和协同配合能力。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在突发事件发生时，迅速启动应急预案，组织有关人员赶赴现场进行应急处置，最大限度地减少人员伤亡和财产损失。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安全标准化的实施步骤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对现有的安全状况进行全面分析，识别存在的安全隐患和风险，为制定针对性的标准化措施提供依据。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根据分析结果，制定详细的安全标准化计划，包括标准化的内容、时间进度、资源需求等。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明确安全标准化的目标和范围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确定需要标准化的安全领域和具体的标准化目标，例如制定安全操作规程、建立安全管理制度等。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制定安全标准化计划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对相关人员进行安全标准化的培训和宣传，提高他们对安全标准化的认识和重视程度。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实施标准化措施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按照计划逐步实施各项安全标准化措施，如制定安全操作规程、建立安全管理制度、完善安全设施等。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成立标准化工作小组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组建专门的工作小组，负责安全标准化的具体实施工作，包括起草标准、制定实施方案等。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组织实施安全标准化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设立专门的监督机构或指定监督人员，对安全标准化的实施情况进行定期或不定期的监督检查。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制定详细的检查标准和程序，确保监督检查的公正性、客观性和有效性。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对监督检查中发现的问题及时进行分析和整改，确保安全标准化的持续有效实施。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发现问题并整改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监督与检查安全标准化实施情况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https://d.book118.com/145131123034011111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2024-09-16T20:58:46.338</cp:lastPrinted>
  <dcterms:created xsi:type="dcterms:W3CDTF">2024-09-16T12:58:46Z</dcterms:created>
  <dcterms:modified xsi:type="dcterms:W3CDTF">2024-09-16T12:58:48Z</dcterms:modified>
</cp:coreProperties>
</file>