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A9726-055C-4B28-9BA6-8D4F9BC9B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A3FBB-892A-4185-8F22-57242C536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E8876-DF14-4929-AAEB-E4AD431FB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2B1F5-E4D9-4C2E-9BCE-0E4368475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489C08-23C9-4512-A5B1-6D11A1712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11744A-1314-4B5B-98EB-6CD37FE2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6D2DD-6B8B-4FA1-81E7-536E9AEA8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95EBB-3CBA-459E-AFA3-6B209EFB6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EF6EB-6BFF-4608-AAAC-AE8F6D1E2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386DE-7C9D-4F8C-BFF9-A741A58F6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21389-2BF2-4EA4-82E6-04B041CE2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31212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现场监督工作管理的决策与执行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通过现场监督，确保工作按照计划进行，减少延误和浪费。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监督工作过程，确保符合相关标准和要求，提高工作质量。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及时发现和解决问题，减少事故和错误发生的可能性。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汇报工作的完成情况，包括已完成的任务和未来的计划。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工作进度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汇报在现场监督过程中遇到的问题和挑战，以及解决方案。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问题和挑战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提出针对现场监督工作的改进建议，以提高工作效率和质量。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现场监督工作管理概述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96" r="292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现场监督工作管理是指对特定场所或活动进行实时、直接的监督和检查，以确保其符合相关法规、标准或合同要求的管理过程。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实时性、直接性、针对性、专业性。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5" b="20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现场监督是确保工作质量和安全的关键环节，对于防范事故、减少损失具有重要意义。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通过现场监督，可以及时发现和纠正问题，提高工作效率和质量，保障人员安全和企业利益。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公正、客观、科学、有效。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具备专业知识和技能、熟悉相关法规和标准、保持独立性和公正性、及时记录和报告监督情况。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4" r="23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决策过程分析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08" r="18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识别出现场监督工作中存在的问题，如监督不到位、工作效率低下等。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现场监督工作中的问题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对现场监督工作中存在的问题进行深入分析，找出根本原因，如人员素质不高、管理制度不完善等。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根据问题原因分析，设计针对性的解决方案，如加强人员培训、完善管理制度等。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方案比较与选择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对多个解决方案进行比较分析，综合考虑各种因素，选择最优方案。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对选定的解决方案进行风险评估，识别出可能存在的风险，如实施难度较大、成本较高等。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针对识别出的风险，制定相应的应对措施，如加强项目管理、寻求外部支持等，以确保解决方案的顺利实施。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执行过程剖析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https://d.book118.com/145131212012011040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2024-08-30T21:56:31.007</cp:lastPrinted>
  <dcterms:created xsi:type="dcterms:W3CDTF">2024-08-30T13:56:31Z</dcterms:created>
  <dcterms:modified xsi:type="dcterms:W3CDTF">2024-08-30T13:56:33Z</dcterms:modified>
</cp:coreProperties>
</file>