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15F16A-8440-4DFB-8E15-8E8DA0D418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B08E25-EC98-45EA-95AD-435264DD63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C61A09-6691-4ECF-8BBA-CFFD64129C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343565-B5AC-4CF3-84F1-E802DE9B57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0852C1-6F7B-4948-967D-3E7CB2D19E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296867-4152-424B-BA8E-2AE4DEAD22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6AF2FE-71CC-48FA-9CB0-24D6634D14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83B466-055D-48A3-85DF-1C4CFF53E5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E94704-9715-44CB-96B1-4D99C7FCBE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1BC4FA-FC5E-4369-9147-422018D4CC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49AF56-A723-4722-A62E-29B2392C5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13313410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《石油热解反应机理》PPT课件</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石油热解反应概述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石油热解反应过程</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石油热解反应的影响因素</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石油热解的应用与前景</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石油热解反应概述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石油热解的定义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石油热解是指将石油在高温条件下加热，使其中的大分子烃类发生裂解和聚合反应，生成小分子烃类和聚合物的过程。</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石油热解是石油加工中的重要环节，主要用于生产汽油、柴油、煤油等燃料以及苯、甲苯、二甲苯等化工原料。</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4208" b="14208"/>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石油热解是石油工业中的核心技术之一，其产品广泛应用于交通运输、化工、医药等领域，对国民经济和社会发展具有重要意义。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随着能源需求的不断增加和环保要求的不断提高，石油热解技术的改进和创新对于提高能源利用效率、降低污染物排放、促进可持续发展具有重要意义。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石油热解的重要性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石油热解的机理研究历程</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早期的石油热解机理研究主要基于实验和经验，随着科技的不断进步，研究者开始采用计算机模拟和量子化学计算等方法深入研究石油热解机理。</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目前，石油热解机理的研究已经取得了长足的进展，对于指导工业生产、优化工艺参数、提高产品质量等方面具有重要的意义。</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石油热解反应过程</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7792" r="37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芳构化反应</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在高温下，石油中的环烷烃和芳香烃发生反应，生成更复杂的芳香化合物。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裂解反应</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在高温下，石油中的长链烃断裂成短链烃，如烷烃、烯烃和芳烃。</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异构化反应</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长链烃在热解过程中发生结构变化，生成不同碳数和不同结构的烃类。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石油热解的化学反应类型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气体</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热解过程中产生大量的气体，如甲烷、乙烷、丙烷等。</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固体</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热解过程中产生的固体主要是焦炭和炭黑。</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液体</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热解产物中的液体主要是汽油、煤油和柴油等。</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石油热解的主要产物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反应速率方程</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描述石油热解反应速率的数学方程，通常采用Arrhenius方程或更复杂的模型。</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反应机理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研究石油热解过程中各种化学反应之间的相互关系和转化规律。</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动力学参数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通过实验测定石油热解反应的动力学参数，如活化能、指前因子等。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石油热解反应的动力学模型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石油热解反应的影响因素</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https://d.book118.com/145133134104011102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2024-09-11T04:00:24.895</cp:lastPrinted>
  <dcterms:created xsi:type="dcterms:W3CDTF">2024-09-10T20:00:24Z</dcterms:created>
  <dcterms:modified xsi:type="dcterms:W3CDTF">2024-09-10T20:00:26Z</dcterms:modified>
</cp:coreProperties>
</file>