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6BD22-044B-4AE7-B65A-EFB201B0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C2BE5-71C9-4AAD-A896-A28373B8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1CDE7-6D35-443E-B216-E2C22EA0F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9A08A-0F53-4B90-880B-428D17974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05432-E3B3-4726-BF99-0B8ECA03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54B80-B715-4BFD-8401-15DCF9002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CAE802-3A05-44E2-B63D-2B70DBE60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E3A00-57CD-4769-A161-4618288B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CE530-963D-4A73-9CFC-D9C5CF8C4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98B56-1A7C-4199-AE59-76C47678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04A6B-8EC6-4520-BF37-21D07E247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40101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回归分析在市场预测中的应用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回归分析的基本原理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回归分析在市场预测中的应用案例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回归分析在市场预测中的优势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回归分析在市场预测中的挑战与解决方案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0" r="167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回归分析是一种统计学方法，用于研究因变量与自变量之间的关系。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通过建立数学模型，回归分析可以预测因变量的值，并量化自变量对因变量的影响程度。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回归分析广泛应用于各个领域，包括经济学、金融学、医学等。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准确的市场预测可以帮助企业把握市场趋势，降低经营风险，提高盈利能力。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在竞争激烈的市场环境中，市场预测对企业的发展至关重要。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480" b="2248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市场预测是企业制定营销策略、进行产品定价、评估市场潜力等决策的重要依据。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市场预测的重要性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回归分析可用于分析市场需求与各种因素（如价格、收入、人口统计特征等）之间的关系，从而预测未来需求的变化趋势。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通过回归分析，可以建立销售额与广告投入、促销活动、季节性因素等自变量之间的模型，预测未来销售额的变化。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销售预测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回归分析可用于分析价格弹性，即价格变动对需求量的影响程度。这有助于企业制定合理的价格策略，以实现利润最大化。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利用回归分析，可以识别不同消费者群体对产品的需求和偏好，从而为企业进行市场细分和目标市场选择提供依据。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回归分析在市场预测中的应用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回归分析的基本原理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275" r="42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回归模型的建立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确定自变量和因变量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在回归分析中，首先需要确定影响市场变化的自变量（解释变量）和因变量（被解释变量）。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选择合适的回归模型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根据自变量的数量和类型，以及因变量的特点，选择合适的回归模型，如线性回归、多元线性回归、逻辑回归等。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构建回归方程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根据选定的回归模型，构建包含自变量和因变量的回归方程，用于描述它们之间的统计关系。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最小二乘法是回归分析中常用的参数估计方法，它通过最小化残差平方和来估计回归系数。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19" r="117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最大似然法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最大似然法是一种基于概率模型的参数估计方法，它通过最大化似然函数来估计回归系数。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贝叶斯方法是一种基于贝叶斯定理的参数估计方法，它结合了先验信息和样本信息来估计回归系数。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回归系数的估计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显著性检验用于检验回归系数是否显著不为零，常用的方法有t检验、F检验等。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拟合优度检验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拟合优度检验用于评估回归模型对数据的拟合程度，常用的指标有决定系数（R²）、调整决定系数等。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残差分析用于检查回归模型的假设条件是否满足，如残差是否独立、同方差等。常用的方法有残差图、自相关图、异方差检验等。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回归模型的检验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回归分析在市场预测中的应用案例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收集历史销售额数据、市场趋势、竞争对手情况等相关信息。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确定影响销售额的关键因素，如价格、促销、季节性等。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变量选择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利用回归分析技术，构建销售额预测模型。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通过模型预测未来销售额，为企业制定销售策略提供依据。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预测结果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案例一：销售额预测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90" r="105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017" r="190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案例二：股票价格预测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收集股票价格、交易量、财务数据、市场新闻等相关信息。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确定影响股票价格的关键因素，如公司业绩、市场情绪、宏观经济指标等。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利用回归分析技术，构建股票价格预测模型。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通过模型预测未来股票价格走势，为投资者提供决策支持。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变量选择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模型构建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https://d.book118.com/145140101202011104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2024-09-14T07:02:06.429</cp:lastPrinted>
  <dcterms:created xsi:type="dcterms:W3CDTF">2024-09-13T23:02:06Z</dcterms:created>
  <dcterms:modified xsi:type="dcterms:W3CDTF">2024-09-13T23:02:08Z</dcterms:modified>
</cp:coreProperties>
</file>