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B524A-97C3-49D2-9696-FD84374E0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255E8-3685-4226-9512-29DD3F1D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E81EF-9346-492F-8C6A-C91567AA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B0B1D-D0E9-4219-9506-1458BFB08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C8578-4ADB-49D8-9831-56F91E8D4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24F6B-0694-4793-A6B4-530244F3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BCCC6-6C48-4F3A-AE12-5DDD1F8E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0A9D9-980D-46F9-BF6E-4C8FA39A9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9AC0E-D2DD-4B87-8AF3-DAD0D244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54EFB-E789-44C6-ABE9-1C011C032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7ED24-3936-431D-B08D-A924BA3F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0104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危重患者夜间护理流程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危重患者夜间护理流程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夜间护理人员配置与培训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危重患者夜间护理质量监控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危重患者病情复杂多变，夜间护理对于保障患者安全至关重要。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夜间护理有助于及时发现患者的病情变化，为抢救和治疗争取宝贵时间。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良好的夜间护理能够提高患者的舒适度和满意度，促进医患关系的和谐。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88" b="168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夜间护理的挑战与应对策略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夜间护理面临的挑战包括光线不足、人员配备不足、注意力易分散等。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为应对这些挑战，应加强夜间护理人员的培训，提高其专业素养和应对能力。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完善夜间护理流程和规范，确保各项护理措施的准确、及时和有效。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加强夜间护理的监管和评估，及时发现和改进存在的问题，提高夜间护理质量。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危重患者夜间护理流程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液体平衡评估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夜间护理评估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466" r="354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951" r="109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6566" r="656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在夜间评估危重患者的生命体征，包括心率、呼吸、血压、体温等，确保患者生命安全。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评估患者的意识状态，包括是否清醒、有无昏迷或嗜睡等情况，以便及时发现病情变化。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对危重患者进行疼痛评估，了解疼痛程度，采取相应措施缓解疼痛，提高患者舒适度。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评估患者的液体平衡状况，包括摄入量和排出量，确保患者水、电解质平衡。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夜间巡视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夜间用药管理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夜间护理操作流程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定时巡视危重患者，观察患者的病情变化和自身认知情况，及时发现并处理问题。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检查并维护患者的各种管道，如输液管、尿管、胃管等，确保管道通畅和安全。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保持患者呼吸道通畅，及时清理呼吸道分泌物，防止窒息和吸入性肺炎的发生。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根据医嘱和用药计划，准确给药，并观察患者用药后的反应和效果。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详细记录危重患者的生命体征变化情况，包括心率、呼吸、血压、体温等。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记录生命体征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记录夜间进行的护理操作，包括巡视、呼吸道管理、管道护理、用药管理等。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记录护理操作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记录患者的病情变化情况，如意识状态、疼痛程度等，以便于医生了解患者病情。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记录病情变化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如发现异常情况，应及时记录并报告医生处理。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记录异常情况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夜间护理记录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夜间护理人员配置与培训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https://d.book118.com/145140104301011123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2024-09-27T17:49:54.583</cp:lastPrinted>
  <dcterms:created xsi:type="dcterms:W3CDTF">2024-09-27T09:49:54Z</dcterms:created>
  <dcterms:modified xsi:type="dcterms:W3CDTF">2024-09-27T09:49:56Z</dcterms:modified>
</cp:coreProperties>
</file>