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6D126-A5F7-44F6-85DC-756483965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E94D5-E2C6-4A13-AE3C-8C130147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5F8A9-1B2A-4920-B1B0-E78F058E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F57F9-B28A-43A1-9195-E5489508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9EAF5-ECAB-4242-8183-4BFE3830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63DB7-271C-42C8-BE11-E885D94A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8A6B0-7C13-4DF5-9065-2D9A4CF6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3AC79-2D75-414A-91C1-12735ADF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7C2C7-4BDC-44D2-AD80-13EEAEFB5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6D686-1ACD-47A4-9A71-ABFEC30D3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6D679-CAEF-43AB-896B-50060DAA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50" r:id="rId2"/>
    <p:sldLayoutId id="2147485551" r:id="rId3"/>
    <p:sldLayoutId id="2147485552" r:id="rId4"/>
    <p:sldLayoutId id="2147485553" r:id="rId5"/>
    <p:sldLayoutId id="2147485554" r:id="rId6"/>
    <p:sldLayoutId id="2147485555" r:id="rId7"/>
    <p:sldLayoutId id="2147485556" r:id="rId8"/>
    <p:sldLayoutId id="2147485557" r:id="rId9"/>
    <p:sldLayoutId id="2147485558" r:id="rId10"/>
    <p:sldLayoutId id="21474855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2022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简易呼吸气囊操作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简易呼吸气囊介绍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简易呼吸气囊操作步骤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简易呼吸气囊操作注意事项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简易呼吸气囊操作常见问题及解决方案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简易呼吸气囊操作培训与考核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简易呼吸气囊介绍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简易呼吸气囊的定义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操作简单，易于携带，适合在各种环境下使用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可以帮助患者保持呼吸道通畅，防止窒息和缺氧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简易呼吸气囊是一种便携式、非侵入性的呼吸辅助设备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主要用于紧急情况下为患者提供临时的呼吸支持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简易呼吸气囊的作用</a:t>
            </a:r>
            <a:endParaRPr lang="zh-CN" altLang="en-US"/>
          </a:p>
        </p:txBody>
      </p:sp>
      <p:sp>
        <p:nvSpPr>
          <p:cNvPr id="10490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便于携带，操作简单，适合在各种环境下使用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减轻患者呼吸困难，提高舒适度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帮助患者保持呼吸道通畅，防止窒息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在紧急情况下，为患者提供临时的呼吸支持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简易呼吸气囊的应用场景</a:t>
            </a:r>
            <a:endParaRPr lang="zh-CN" altLang="en-US"/>
          </a:p>
        </p:txBody>
      </p:sp>
      <p:sp>
        <p:nvSpPr>
          <p:cNvPr id="10490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紧急救援：在紧急情况下，如交通事故、火灾等，简易呼吸气囊可以提供临时的呼吸支持，帮助伤者保持呼吸通畅。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医疗急救：在医疗急救过程中，简易呼吸气囊可以作为临时的呼吸支持设备，为患者提供稳定的呼吸环境。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野外活动：在野外活动中，如登山、徒步等，简易呼吸气囊可以作为紧急救援设备，为受伤者提供临时的呼吸支持。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家庭护理：在家中，简易呼吸气囊可以作为家庭护理设备，为有需要的家庭成员提供临时的呼吸支持。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简易呼吸气囊操作步骤</a:t>
            </a:r>
            <a:endParaRPr lang="zh-CN" altLang="en-US"/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准备简易呼吸气囊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检查气囊是否完好无损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确认气囊的氧气供应充足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准备面罩和呼吸管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确保环境安全，避免干扰和污染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检查简易呼吸气囊是否完好</a:t>
            </a:r>
            <a:endParaRPr lang="zh-CN" altLang="en-US"/>
          </a:p>
        </p:txBody>
      </p:sp>
      <p:sp>
        <p:nvSpPr>
          <p:cNvPr id="10492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检查气囊是否漏气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检查气囊是否清洁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检查气囊是否处于充气状态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检查气囊是否配有合适的面罩和连接管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将简易呼吸气囊与患者连接</a:t>
            </a:r>
            <a:endParaRPr lang="zh-CN" altLang="en-US"/>
          </a:p>
        </p:txBody>
      </p:sp>
      <p:sp>
        <p:nvSpPr>
          <p:cNvPr id="10493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打开简易呼吸气囊的包装，取出所有配件。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将简易呼吸气囊的接口连接到患者的呼吸管上。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调整简易呼吸气囊的气压，使其与患者的呼吸频率相匹配。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检查简易呼吸气囊的连接是否牢固，确保不会脱落。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调整简易呼吸气囊的参数</a:t>
            </a:r>
            <a:endParaRPr lang="zh-CN" altLang="en-US"/>
          </a:p>
        </p:txBody>
      </p:sp>
      <p:sp>
        <p:nvSpPr>
          <p:cNvPr id="104938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确定患者状态：检查患者呼吸、心跳、意识状态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选择合适的呼吸气囊：根据患者体型、年龄、病情选择合适的呼吸气囊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调整呼吸气囊压力：根据患者病情和医生建议调整呼吸气囊的压力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检查呼吸气囊连接：确保呼吸气囊与患者呼吸道的连接紧密，不漏气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调整呼吸频率和潮气量：根据患者病情和医生建议调整呼吸频率和潮气量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观察患者反应：在操作过程中密切观察患者反应，如有异常及时调整参数或寻求医生帮助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观察患者反应和调整简易呼吸气囊</a:t>
            </a:r>
            <a:endParaRPr lang="zh-CN" altLang="en-US"/>
          </a:p>
        </p:txBody>
      </p:sp>
      <p:sp>
        <p:nvSpPr>
          <p:cNvPr id="10494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观察患者呼吸频率和深度，判断是否需要调整气囊压力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观察患者面色、口唇和指甲颜色，判断是否需要调整气囊压力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定期检查气囊压力表，确保气囊压力在安全范围内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根据患者反应，调整气囊压力至适当水平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https://d.book118.com/145142022323011102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简易呼吸气囊操作</vt:lpstr>
      <vt:lpstr>目录</vt:lpstr>
      <vt:lpstr>单击此处添加章节标题</vt:lpstr>
      <vt:lpstr>简易呼吸气囊介绍</vt:lpstr>
      <vt:lpstr>简易呼吸气囊的定义</vt:lpstr>
      <vt:lpstr>简易呼吸气囊的作用</vt:lpstr>
      <vt:lpstr>简易呼吸气囊的应用场景</vt:lpstr>
      <vt:lpstr>简易呼吸气囊操作步骤</vt:lpstr>
      <vt:lpstr>准备简易呼吸气囊</vt:lpstr>
      <vt:lpstr>检查简易呼吸气囊是否完好</vt:lpstr>
      <vt:lpstr>将简易呼吸气囊与患者连接</vt:lpstr>
      <vt:lpstr>调整简易呼吸气囊的参数</vt:lpstr>
      <vt:lpstr>观察患者反应和调整简易呼吸气囊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2024-09-11T22:59:10.451</cp:lastPrinted>
  <dcterms:created xsi:type="dcterms:W3CDTF">2024-09-11T14:59:10Z</dcterms:created>
  <dcterms:modified xsi:type="dcterms:W3CDTF">2024-09-11T14:59:12Z</dcterms:modified>
</cp:coreProperties>
</file>