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9CE16-403A-4CFC-8498-A80C3E8F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B34F1-DADF-463A-8D9A-94AC5CDDF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89FAB-1AF2-4DBC-9AB5-6AB939666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9415E-A7A8-40E7-B89A-D3CB0FEF6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2EF20-7B2C-4644-9F89-797B36E0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9D2664-FE2B-4F95-8BD6-8B1EC1A1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135B14-B82E-432A-9465-35BAC418F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83208-CC28-4281-868E-C31C1F392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3724D-763F-44B4-8E0F-2E52C706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15C41-A83A-4667-9F91-E1B0B69E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7FA94-7126-4903-9AE6-F5A656CD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4203022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家居护理小技巧分享会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家居清洁技巧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家居收纳技巧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家居保养技巧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家居安全与健康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家居装饰与布置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家居清洁技巧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使用专用的油烟机清洗剂，先喷在表面，等几分钟让油污分解，再用布擦拭。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油烟机清洁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炉灶清洁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锅具清洁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将卫生纸浸在啤酒中，然后贴在炉灶上，待纸巾快干时取下，用布擦拭干净。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将番茄酱涂抹在锅具上，用海绵或百洁布擦拭，然后用清水冲洗干净。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厨房清洁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将白醋倒入马桶中，浸泡一夜，然后用马桶刷清洗干净。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0" r="1687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马桶清洁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将白醋和小苏打混合后，用棉签蘸取擦拭淋浴喷头表面。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淋浴喷头清洁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用肥皂水或洗米水擦拭镜子表面，然后用干布擦干。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镜子清洁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卫生间清洁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00" b="5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客厅与卧室清洁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地板清洁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用温水和少量肥皂水清洗地板，然后用清水拖把擦干。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窗帘清洗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将窗帘拆下，放入洗衣机中清洗，注意选择合适的清洗模式和清洗剂。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沙发清洁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用吸尘器吸除沙发表面的灰尘，然后用湿布擦拭污渍处。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家居收纳技巧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将衣物按照季节、类型和颜色进行分类整理，方便查找和搭配。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学习一些折叠技巧，如衬衫折叠法、裤子卷折法等，可以节省空间并保持衣物形状。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折叠技巧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利用收纳盒将衣物放入衣柜或床底下的空间，使用多功能衣架可以充分利用衣柜空间。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使用收纳盒和衣架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衣物收纳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制作书架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利用废旧纸箱、木板等材料制作简易书架，可以节省空间并展示个人风格。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将书籍按照类型、主题或作者进行分类整理，方便查找和阅读。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巧用墙壁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在墙壁上安装书架或壁挂式书架，可以充分利用空间并展示藏书。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书籍收纳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利用墙壁和吊柜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在墙壁上安装挂钩或置物架，吊柜可以用来存放碗盘和餐具。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使用收纳盒和保鲜盒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利用收纳盒和保鲜盒将食材和调料放入橱柜中，保持整洁和卫生。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分类整理调料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将调料按照用途和使用频率进行分类整理，方便查找和使用。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875" b="108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厨房收纳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家居保养技巧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https://d.book118.com/145142030222011112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2024-09-19T02:17:32.306</cp:lastPrinted>
  <dcterms:created xsi:type="dcterms:W3CDTF">2024-09-18T18:17:32Z</dcterms:created>
  <dcterms:modified xsi:type="dcterms:W3CDTF">2024-09-18T18:17:34Z</dcterms:modified>
</cp:coreProperties>
</file>