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8B353-00F1-447D-8C79-1F653AC3B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93C69-16EE-4A67-90E0-EC114CAA8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45397-0497-4095-B6DF-E86C8990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9E808-F3E8-4478-823E-20BBCC39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D367D-3F6E-48AA-B846-7B7EE9EF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4DBDB-5186-481B-B7D6-4194E99AC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92B5D-1ED1-4EF4-81BA-17EB17B9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2DD4A-35E8-41F1-A1FA-239CF6453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D98BF-E484-4CF6-ADFB-55061FA8B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DB13-0BBE-4AA1-98FF-75DE43CE2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6F71D-206F-4A5A-A646-1C4D00516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222130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15.1数据的收集教学课件-2023-2024学年八年级数学上册同步课堂华东师大版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数据收集基本概念与意义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调查问卷设计与实施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实验方案设计与实践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观察法运用技巧分享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数据整理与初步分析方法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课堂活动设计与实施建议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总结回顾与拓展延伸内容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数据收集基本概念与意义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70" r="311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数据收集是指根据研究目的和任务，通过各种方法和手段获取所需数据的过程。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数据收集是统计分析和决策制定的基础，能够为研究者提供丰富的信息和依据，有助于更好地了解和解决问题。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743" b="4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定量数据是指可以用数值表示的数据，如身高、体重、成绩等。这些数据可以进行数学运算和统计分析。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定性数据是指不能用数值表示的数据，如性别、职业、喜好等。这些数据通常用于描述事物的特征和属性。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统计学中数据分类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定性数据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在市场调研中，数据收集是非常重要的环节。通过收集消费者的购买行为、偏好、需求等信息，企业可以更好地了解市场趋势和消费者需求，从而制定更加精准的市场营销策略。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在医学研究中，数据收集也是必不可少的。医学研究人员通过收集患者的病历资料、实验室检查结果等信息，可以对疾病进行更加深入的分析和研究，为疾病的预防和治疗提供更加科学的依据。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社会调查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在社会调查中，数据收集是了解社会现象和问题的重要手段。通过收集人口统计数据、就业情况、教育水平等信息，可以对社会问题进行更加全面和深入的分析和研究。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调查问卷设计与实施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080" b="180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171" r="16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调查问卷类型选择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根据调查目的选择类型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如需求调查、满意度调查、市场调研等。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根据调查对象选择类型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如消费者调查、企业员工调查、学生调查等。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常用问卷类型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封闭式问卷、开放式问卷、混合式问卷等。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确保每个问题都与调查目的紧密相关。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明确调查目的，紧扣主题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从简单到复杂，从一般到具体。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遵循逻辑顺序，合理排列问题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避免使用模糊或专业术语。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问题表述清晰、准确、无歧义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确保受访者在合理时间内完成问卷。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控制问题数量和难度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问题设置原则与技巧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确定调查对象的总体特征。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明确总体范围和目标受众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如随机抽样、分层抽样、整群抽样等。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选择合适的抽样方法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根据置信水平、误差范围等因素计算所需样本量。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确定样本容量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确保样本能够反映总体特征并便于实施调查。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考虑样本的代表性和可行性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样本选取及容量确定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实验方案设计与实践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明确本实验旨在通过收集数据，让学生理解并掌握数据收集的基本方法和技巧。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假设提出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基于实验目的，提出合理的假设，例如：不同收集方法对数据准确性和完整性的影响。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实验目的明确和假设提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63" r="25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为确保实验结果的准确性，需对可能影响数据收集的各种变量进行严格控制，如收集时间、地点、人员等。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观测指标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设置合理的观测指标，以量化评估数据收集的效果，如数据准确性、完整性、及时性等。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变量控制和观测指标设置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设计详细的实验步骤，包括数据收集方法的选择、数据记录与整理、数据分析与解读等。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按照规划的实验步骤，认真执行每一个环节，确保实验结果的可靠性和有效性。同时，鼓励学生积极参与实验过程，提高其实践能力和数据分析能力。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实验执行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实验步骤规划及执行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观察法运用技巧分享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https://d.book118.com/145142221303011113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2024-09-20T15:41:22.443</cp:lastPrinted>
  <dcterms:created xsi:type="dcterms:W3CDTF">2024-09-20T07:41:22Z</dcterms:created>
  <dcterms:modified xsi:type="dcterms:W3CDTF">2024-09-20T07:41:24Z</dcterms:modified>
</cp:coreProperties>
</file>