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4B1B2-1B15-4B33-A16E-27762FFE4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DE5D5-4E70-4B5A-89E2-353320BB2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DD85A-F0C1-4609-8B1B-861E9A4F4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2989E5-A704-41B9-9431-335FC9D38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E9AD5A-D983-43A8-9B8A-63AB7A36F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27FECB-1CBA-4318-BE08-CB39D106E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0E8A11-F321-4BFC-A788-A73AEDF82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A4648-3E3B-4FA4-AA11-D65519723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F94AA-687E-4249-BEC8-268F0241C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5E14C-773A-4E76-868A-C6ECF2514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1B4D3-3CBB-4883-B37F-F54135557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14230314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2024-01-08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商超团队间协作与沟通技巧培训</a:t>
            </a:r>
            <a:endParaRPr lang="en-US" sz="405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CONTENCT</a:t>
            </a:r>
            <a:endParaRPr lang="en-US" sz="1575">
              <a:solidFill>
                <a:schemeClr val="accent1">
                  <a:lumMod val="40000"/>
                  <a:lumOff val="6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团队协作的重要性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有效的沟通技巧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解决团队协作中的问题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提升团队协作效率的策略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实际案例分享与讨论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团队协作的重要性</a:t>
            </a:r>
            <a:endParaRPr lang="en-US" sz="36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明确分工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优化流程</a:t>
            </a:r>
            <a:endParaRPr lang="en-US" sz="15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相互支持</a:t>
            </a:r>
            <a:endParaRPr lang="en-US" sz="157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通过团队协作，每个成员可以专注于自己的任务，避免重复和浪费时间，从而提高整体工作效率。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团队成员之间的有效沟通可以发现和改进工作流程中的瓶颈和问题，进一步优化流程，提高工作效率。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团队协作可以促进成员之间的相互支持和帮助，解决工作中遇到的问题，减少阻碍，提高工作效率。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提升工作效率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80%</a:t>
              </a:r>
              <a:endPara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80%</a:t>
              </a:r>
              <a:endParaRPr lang="en-US" sz="18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100%</a:t>
              </a:r>
              <a:endParaRPr lang="en-US" sz="1800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增强团队凝聚力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团队协作可以促进成员对共同目标的认同和追求，增强团队凝聚力。</a:t>
            </a:r>
            <a:endParaRPr lang="en-US" sz="1350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通过团队协作和沟通，成员之间可以更好地了解彼此，增强团队凝聚力。</a:t>
            </a:r>
            <a:endParaRPr lang="en-US" sz="1350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在团队协作中，成员之间会形成情感纽带，这种情感纽带可以增强团队凝聚力。</a:t>
            </a:r>
            <a:endParaRPr lang="en-US" sz="1350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共同目标</a:t>
            </a:r>
            <a:endParaRPr lang="en-US" sz="1575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相互了解</a:t>
            </a:r>
            <a:endParaRPr lang="en-US" sz="1575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情感纽带</a:t>
            </a:r>
            <a:endParaRPr lang="en-US" sz="1575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激发创新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分享知识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共同成长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促进创新与问题解决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团队协作可以促进成员之间的知识分享，提高整个团队的知识水平和解决问题的能力。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团队协作可以让成员之间互相学习、互相帮助，共同成长，从而更好地解决问题。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团队协作可以激发成员之间的创新思维，通过集思广益，可以提出更好的解决方案。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有效的沟通技巧</a:t>
            </a:r>
            <a:endParaRPr lang="en-US" sz="36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804" b="1580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明确沟通目标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沟通目标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在开始沟通之前，明确沟通的目标和期望结果，有助于确保沟通的针对性和有效性。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目标制定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根据沟通的主题和背景，制定具体的、可衡量的沟通目标，例如解决特定问题、传达特定信息或建立合作关系。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目标调整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在沟通过程中，根据实际情况调整沟通目标，以适应变化的需求和情境。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在沟通过程中，全神贯注地倾听对方的发言，避免打断或提前做出判断。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倾听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理解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反馈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努力理解对方的观点、需求和情感，尝试从对方的角度思考问题。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通过反馈表达对对方观点的理解，例如总结对方发言的核心内容，以确认理解的一致性。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倾听与理解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在表达自己的观点时，使用简单明了的语言，避免使用复杂的术语或行话。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清晰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尽量精简表达的内容，突出重点，避免冗长和重复。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简洁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表达观点时，注意条理清晰，按照一定的逻辑顺序组织内容。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条理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清晰、简洁地表达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在沟通过程中，及时给予对方反馈，例如对对方的观点提出疑问或给予评价。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反馈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在沟通过程结束时，与对方确认沟通的成果和下一步行动计划，以确保双方对沟通结果达成共识。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确认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如有必要，记录沟通的重要内容和行动计划，并跟进执行情况，以确保沟通成果得以实现。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记录与跟进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反馈与确认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解决团队协作中的问题</a:t>
            </a:r>
            <a:endParaRPr lang="en-US" sz="36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https://d.book118.com/145142303140011042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2024-09-03T15:01:03.860</cp:lastPrinted>
  <dcterms:created xsi:type="dcterms:W3CDTF">2024-09-03T07:01:03Z</dcterms:created>
  <dcterms:modified xsi:type="dcterms:W3CDTF">2024-09-03T07:01:05Z</dcterms:modified>
</cp:coreProperties>
</file>