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677666-DC42-47DC-9E49-F15E8EB63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42AEF2-7CD1-40A3-BF66-A53A0FCCB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E46E7F-1920-423E-9053-4C2461D067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52CF7E-9926-4A32-B5EB-047F3C67A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B4525B-6ECB-4163-8CBB-E4BD379777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9D2A7D-20BC-424E-8876-816061C69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B1DEFF-F6BF-475A-9861-4F8481880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F2DF9B-E6A1-4FDD-A6A9-80ACA54B7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6BC3E4-9877-475E-9227-F067FAC53D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DFF110-0959-4C3E-B381-C7E418494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C9E5EC-039E-4139-8577-F17B8148D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142320340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ICU中心静脉血氧饱和度监测技术的误差分析与改进研究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ICU中心静脉血氧饱和度监测技术概述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误差分析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改进策略研究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实验验证与效果评估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ICU中心静脉血氧饱和度监测是评估危重病人病情的重要手段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监测结果误差可能导致治疗方案的不当调整，影响病人预后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研究误差来源及改进方法，对提高监测准确性和病人救治成功率具有重要意义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国内外对ICU中心静脉血氧饱和度监测技术的研究日益重视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目前已有多种监测方法，但准确性和稳定性仍有待提高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795" b="7795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随着医疗技术的不断发展，新型监测设备和方法不断涌现，为改进监测技术提供了可能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099" r="18099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研究内容与方法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研究ICU中心静脉血氧饱和度监测技术的误差来源及影响因素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比较不同监测方法的准确性和稳定性，筛选出最优方法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探讨改进监测技术的可行性和具体实施方案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通过临床试验验证改进后的监测技术的有效性和安全性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ICU中心静脉血氧饱和度监测技术概述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监测原理与方法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监测原理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中心静脉血氧饱和度（ScvO2）监测技术基于血液光谱吸收特性，通过测量充血组织和非充血组织在不同波长下的吸光变化率，来计算出血氧饱和度。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监测方法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采用连续波光谱法或时间分辨光谱法进行测量，通过放置在患者皮肤表面的探头，将光信号传导至血液中，再测量出反射或透射光信号，进而计算出血氧饱和度。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63" r="4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ICU中心静脉血氧饱和度监测技术广泛应用于危重病人的监测，如休克、心衰、呼吸衰竭等，以及手术中和手术后的病人。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该技术可实时监测患者体内氧合情况，及时发现组织缺氧，指导临床治疗和调整治疗方案，降低并发症和死亡率，提高患者生存率和生活质量。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临床应用范围及价值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临床价值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由于监测仪器本身精度、稳定性、校准等因素引起的误差，如光源老化、探头污染或损坏等。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仪器误差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操作误差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生理因素误差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其他因素误差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由于医护人员操作不当或经验不足引起的误差，如探头放置位置不准确、压迫过紧或过松等。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由于患者自身生理因素引起的误差，如体温变化、血红蛋白浓度异常、静脉回流不畅等。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如环境光线干扰、电磁干扰等外部因素也可能对监测结果产生影响。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常见误差类型及产生原因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误差分析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数据记录与处理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详细记录监测过程中的各项数据，包括患者生命体征、监测设备参数等，为后续分析提供充分依据。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实验对象选择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涵盖不同年龄、性别、疾病类型的ICU患者，确保样本的代表性。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监测设备与方法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采用经典的中心静脉血氧饱和度监测技术，确保数据准确性。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实验设计与数据收集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患者因素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如患者体位变动、中心静脉导管位置变化等，可能影响血氧饱和度监测的准确性。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设备因素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监测设备的精度、稳定性以及校准情况等均会对结果产生影响。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操作因素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医护人员的操作熟练度、规范性以及监测时机等也会对结果造成一定影响。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误差来源剖析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https://d.book118.com/145142320340011103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2024-09-13T13:06:04.197</cp:lastPrinted>
  <dcterms:created xsi:type="dcterms:W3CDTF">2024-09-13T05:06:04Z</dcterms:created>
  <dcterms:modified xsi:type="dcterms:W3CDTF">2024-09-13T05:06:06Z</dcterms:modified>
</cp:coreProperties>
</file>