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981CA-1A72-4940-8B7B-CA2D6C8C0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6968D-51B6-4CC4-A08E-22EAB8C79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27B953-2189-468B-96FF-B882CDA2C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B7D5F6-58F7-494E-9C15-2774C6BB6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05434D-3B25-408F-9C18-F5312F18A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93E509-5570-4D22-9531-C41E33406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3A0EF6-E33D-4707-ABE2-19FBC5A82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3134FA-B821-4757-9878-EFC588F2F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AB9C94-75FE-459F-BF29-CAE590076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C155A7-CED3-4776-82BD-15F8961B2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95E98-36E0-4FF5-AFE3-19C2DF00C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14304232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卓越绩效评价体系概述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卓越绩效评价的实践与案例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卓越绩效是一种综合性的组织绩效管理方式，旨在通过持续改进和创新，实现组织整体绩效和能力的显著提升。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317" r="3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卓越绩效评价体系是一套系统化、标准化的评价工具和方法，用于对组织的绩效进行全面、客观、准确的测量和评估。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随着市场竞争的加剧和全球化的发展，组织面临着越来越大的压力和挑战，需要不断提高自身的绩效和能力，以适应不断变化的市场环境和客户需求。卓越绩效评价体系正是基于这样的背景而发展起来的。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278" b="62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938" b="49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477" b="54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卓越绩效评价的目的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提升组织整体绩效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通过卓越绩效评价，可以发现组织在各个方面存在的问题和不足，进而采取针对性的改进措施，提高组织的整体绩效。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促进组织创新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卓越绩效评价不仅关注组织的当前绩效，还注重组织的未来发展潜力，鼓励组织进行创新和探索，为未来的发展奠定基础。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增强组织竞争力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通过卓越绩效评价，可以使组织更加清晰地了解自身的优势和劣势，从而制定更加有效的竞争策略，增强组织的竞争力。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企业组织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卓越绩效评价适用于各种类型的企业组织，包括制造业、服务业、金融业等，可以帮助企业提高产品质量、降低成本、提高客户满意度等。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政府机构也可以采用卓越绩效评价来提高行政效率、优化资源配置、提升公共服务水平等。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非营利组织可以采用卓越绩效评价来优化内部管理、提高项目执行效率、提升社会影响力等。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卓越绩效评价的适用范围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制定背景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基于国内外先进管理理论和实践，结合我国实际情况制定。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制定过程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广泛征求意见，组织专家论证，确保标准的科学性和实用性。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修订周期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根据社会经济发展和企业实际需求，定期进行修订和完善。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标准的制定与修订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81" b="2481"/>
          <a:stretch>
            <a:fillRect/>
          </a:stretch>
        </p:blipFill>
        <p:spPr>
          <a:xfrm>
            <a:off x="454963" y="1569535"/>
            <a:ext cx="4219249" cy="4219248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领导力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强调高层领导的作用，包括制定战略、营造企业文化、培养人才等。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战略制定与执行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要求企业制定清晰、可行的战略，并确保战略的有效实施。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顾客与市场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关注顾客需求和市场变化，提升顾客满意度和忠诚度。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标准的核心内容与要求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合理配置和利用资源，包括人力、财力、物力、信息等。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资源管理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优化业务流程，提高运营效率和质量。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过程管理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建立测量体系，对数据进行有效分析，推动持续改进和创新。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测量、分析与改进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关注经营绩效和成果，包括财务绩效、市场绩效、顾客绩效等。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经营结果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标准的核心内容与要求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企业自愿申报，通过自我评价和外部评审相结合的方式实施。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实施方式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建立政府引导、社会参与、市场化运作的监管机制，确保评价结果的公正性和客观性。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监管机制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评价结果作为企业改进管理、提升绩效的重要依据，也可用于企业间对标和交流学习。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评价结果应用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标准的实施与监管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KPI的设定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遵循SMART原则，即具体性、可衡量性、可达成性、相关性和时限性。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将组织整体目标逐层分解至部门、团队和个人，形成目标体系，通过定期监控和评估，确保目标达成。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关键绩效指标（KPI）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是衡量企业战略实施效果的关键量化指标，体现对组织战略目标有增值作用的绩效指标。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从财务、客户、内部业务流程、学习与成长四个维度，将组织的战略落实为可操作的衡量指标和目标值。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平衡计分卡（BSC）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强调整体业绩与局部业绩的平衡，长期目标与短期目标的平衡，外部和内部的平衡，结果和过程的平衡。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BSC的特点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明确战略目标和愿景，确定四个维度的关键成功因素，设定具体指标和目标值，制定行动计划和资源分配。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BSC的实施步骤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MBO的特点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强调目标导向、参与管理、自我控制和成果评价。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MBO的实施步骤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制定组织整体目标，分解至部门和个人，制定实施计划，定期检查进度和成果，进行反馈和调整。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目标管理（MBO）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通过设定明确、可衡量的目标，激励员工自我管理和自我控制，实现组织和个人目标的统一。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360度反馈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通过上级、下级、同事、客户等多方面的评价，全面了解员工的绩效表现和发展需求。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360度反馈的特点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多角度、全方位的评价，强调客观性和公正性。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360度反馈的实施步骤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确定评价关系和评价内容，制定评价标准和流程，收集和分析反馈信息，制定改进计划和措施。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360度反馈法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https://d.book118.com/145143042322011120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2024-09-23T14:45:51.188</cp:lastPrinted>
  <dcterms:created xsi:type="dcterms:W3CDTF">2024-09-23T06:45:51Z</dcterms:created>
  <dcterms:modified xsi:type="dcterms:W3CDTF">2024-09-23T06:45:53Z</dcterms:modified>
</cp:coreProperties>
</file>