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DC738-3E16-4A22-AB45-6B16A3EC0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A8371-18FA-4F50-9C40-27FFC5B11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22607-6EDB-4E68-9C29-27133376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677D2-AC60-4304-A071-523157705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EA872-F30E-47F4-8BF2-DBEFC5784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84A201-6A35-4431-BB4E-82CE7EC3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BF08D-4501-46E7-9F3B-320849D2F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D9E11-7B79-42CD-B2AF-D1F30BC1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67945-DF7D-4997-A229-CF728C203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259F1-CA1C-4573-B160-17E15F6C4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EF6B6-78CA-41D3-9F9F-4A1B1F4B4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43220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仓储物流部的合规性管理与监督评估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仓储物流部合规性管理概述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仓储物流部合规性风险识别与评估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仓储物流部合规性管理制度建设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仓储物流部日常运营中的合规性监控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仓储物流部外部监督与评估机制建设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仓储物流部合规性管理挑战与对策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仓储物流部合规性管理概述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合规性管理定义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合规性管理重要性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合规性管理定义与重要性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指企业遵循法律、法规、规章、标准以及企业内部规定，通过制定和实施一系列制度、流程、措施等，确保企业经营管理活动符合法律法规要求，防范合规风险的管理活动。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有助于企业规范经营，提高企业信誉度和竞争力；有助于降低企业法律风险，保障企业合法权益；有助于企业内部管理水平的提升和持续改进。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59" b="2335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地方性法规与政策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如《中华人民共和国安全生产法》、《中华人民共和国道路交通安全法》等，对仓储物流行业的安全生产、交通运输等方面进行规范。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如《仓储服务质量要求》、《物流术语》等，对仓储物流行业的服务标准、术语定义等进行统一规定。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各地政府针对仓储物流行业制定的地方性法规和政策，如土地使用、环保要求等。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仓储物流行业法规政策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制定合规管理制度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加强合规培训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实施合规检查与评估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建立合规奖惩机制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公司内部合规性管理要求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定期对仓储物流部的合规性进行检查和评估，发现问题及时整改并跟踪验证。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定期对员工进行合规培训，提高员工合规意识和操作技能。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公司应制定仓储物流部合规管理制度，明确各部门职责、权限和管理要求。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对合规表现优秀的部门和个人给予表彰和奖励，对违反合规要求的行为进行严肃处理。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仓储物流部合规性风险识别与评估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包括头脑风暴、流程图分析、历史数据分析等，用于全面、系统地识别潜在的合规性风险。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明确风险识别的责任主体、时间节点、识别范围、信息收集和报告渠道等，确保风险识别的有效性和及时性。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合同履约风险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环境保护风险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常见合规性风险类型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如违反国家法律法规、行业标准等，可能导致行政处罚或法律诉讼。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如未按照合同约定履行义务，可能导致违约赔偿或合同解除。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如仓库火灾、交通事故等安全事故，可能造成人员伤亡和财产损失。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如污染物排放超标、环保设施未达标等，可能引发环保处罚和社会舆论压力。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根据风险的性质、发生概率、影响程度等因素，制定具体的评估标准，用于对识别出的风险进行量化评估。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根据风险评估结果，将风险划分为不同等级，如高风险、中风险、低风险等，以便采取不同的应对措施。同时，明确各等级风险的阈值和判定标准，确保风险等级的准确性和可操作性。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仓储物流部合规性管理制度建设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确立仓储物流部的管理架构和职责分工，明确各级管理人员和员工的岗位职责。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制定仓储物流部的各项管理制度，包括仓库管理、物流运输、安全生产等方面的规定。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建立完善的内部控制体系，确保各项管理制度的有效执行和监督。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建立健全内部管理制度体系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根据仓储物流部的业务特点和实际需求，制定各项操作规范，如货物入库、出库、盘点等流程。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明确各项操作规范的具体步骤和要求，确保员工能够按照规范进行操作。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定期对各项操作规范进行评估和更新，以适应业务发展和法规变化。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制定并执行各项操作规范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https://d.book118.com/145143220044011104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2024-09-13T22:00:50.075</cp:lastPrinted>
  <dcterms:created xsi:type="dcterms:W3CDTF">2024-09-13T14:00:50Z</dcterms:created>
  <dcterms:modified xsi:type="dcterms:W3CDTF">2024-09-13T14:00:52Z</dcterms:modified>
</cp:coreProperties>
</file>