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D5299-25B6-4B18-9F1C-C08C4F3F5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AD11E-E924-4000-9801-C38442729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D9B97-5B6F-4610-BDE9-7896FE690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609A3-5863-40E4-AE21-88062D660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4041DD-DC91-4180-A8FC-7DFA5FA47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46399B-AF29-490E-9E4E-728686C41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E87A6F-A476-46D3-89B6-FCB306F26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377A3-1924-4678-B38E-366B89A9F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4D1CE-A925-4D4E-A93E-E2B475402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1D255-DD08-473A-AB3E-2A37873D3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4A920-6599-4E6B-B594-4AAB97EBF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200044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移动建设安全培训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移动建设安全培训概述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移动建设安全基础知识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移动建设安全风险识别与评估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移动建设安全事故案例分析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移动建设安全培训实践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移动建设安全培训概述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57" r="19457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通过培训使员工认识到建设工作中存在的安全风险，提高对安全问题的重视程度。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减少事故发生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通过培训使员工掌握正确的安全操作规程和应对措施，降低事故发生的概率。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通过培训提高员工的安全意识和技能，保障员工生命安全和身体健康。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掌握基本安全知识和技能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使员工了解建设工作中常见的安全风险和应对措施，掌握基本的安全知识和技能。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熟悉安全操作规程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使员工熟悉各类建设设备的操作规程和安全注意事项，确保操作过程中的安全。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学习应急救援知识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使员工了解应急救援的基本知识和技能，掌握应对突发事件的正确方法。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提高安全意识和管理能力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通过培训使员工认识到自己在安全管理中的责任和义务，提高安全意识和自我管理能力。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移动建设安全基础知识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48" r="294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在进行移动建设时，必须遵守国家和地方政府的法律法规，确保施工安全和环境保护。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遵守国家法律法规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了解并遵守与移动建设相关的行业标准和规范，如建筑、道路、桥梁等行业的安全标准。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了解行业标准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移动建设安全法律法规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83" r="225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根据不同的移动建设项目，制定相应的安全操作规程，包括施工前的安全检查、施工过程中的安全操作和施工后的安全验收等。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所有参与移动建设的人员必须严格遵守安全操作规程，确保施工过程的安全可控。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移动建设安全操作规程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严格执行操作规程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制定安全操作规程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配备安全防护用品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根据不同的施工环境和作业需求，为施工人员配备合适的安全防护用品，如安全帽、安全带、防护眼镜等。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使用和维护防护用品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施工人员应正确使用和维护安全防护用品，确保其有效性，并及时更换损坏或过期的防护用品。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154" r="3315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移动建设安全防护用品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移动建设安全风险识别与评估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077" r="1107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识别可能影响移动建设的自然灾害，如地震、洪水、台风等，并评估其可能造成的损失和影响。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自然灾害风险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识别施工现场存在的安全隐患，如高处坠落、坍塌、机械伤害等，并评估其对施工安全的影响。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施工现场风险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评估施工设备设施的安全性能和可靠性，识别可能存在的故障和缺陷。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设备设施风险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评估施工人员的安全意识和行为，识别可能存在的违规操作和不良习惯。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人员行为风险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移动建设安全风险识别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通过专家评估、经验判断等方式，对移动建设安全风险进行定性评估。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定性评估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定量评估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" r="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运用数学模型、概率统计等方法，对移动建设安全风险进行定量评估。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综合运用定性和定量评估方法，全面评估移动建设安全风险的性质、程度和影响。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移动建设安全风险评估方法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https://d.book118.com/145200044302011103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2024-09-13T06:25:17.776</cp:lastPrinted>
  <dcterms:created xsi:type="dcterms:W3CDTF">2024-09-12T22:25:17Z</dcterms:created>
  <dcterms:modified xsi:type="dcterms:W3CDTF">2024-09-12T22:25:19Z</dcterms:modified>
</cp:coreProperties>
</file>