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A4B4-90C2-4B4E-B34D-6CA84A5B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3039-009F-4F75-BB41-D6F2D74C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BCEF-BC54-4BDC-A4D2-B5044B2A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B8875-FCB3-41B0-809C-A7C2C6C5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52D9B-CE5C-453F-93CF-BF0E5B0DA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B128F-777C-4AAF-9D73-222AA3BC0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C4214-F312-4CFA-9DCF-9E0C8ED38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5A472-7B48-486C-A0AD-94B498F7C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0625A-6224-4742-9185-D2673853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17EEC-168D-4D89-83DD-2B23388F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13E5F-38A7-40FA-BBBF-7A7958D4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0220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假期自驾游安全预防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旅途中安全防范措施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应对自然灾害和突发事件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返程后检查与总结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行车前准备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保养车辆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按照车辆保养手册的建议，对车辆进行定期保养，更换机油、机滤等易损件。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远近光灯、转向灯、刹车灯等照明设备完好有效。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轮胎磨损均匀，胎压正常，无裂纹或鼓包现象。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确保发动机正常运转，无异常声响，油量充足。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刹车片磨损情况良好，刹车油充足，刹车系统无漏气现象。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10" r="183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07" r="91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291" r="1129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路线规划与熟悉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根据目的地和出行时间，选择合适的路线，避开拥堵路段和时段。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提前了解沿途的路况信息，包括道路状况、天气情况、交通管制等。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确保手机或车载导航设备正常，并下载最新的地图数据。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制定备用路线方案，以应对突发情况，如道路封闭、交通事故等。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规划路线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熟悉路况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使用导航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备用方案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必备物品清单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安全防护用品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导航与通讯设备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安全带、儿童安全座椅、灭火器等。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手机、车载充电器、导航仪等。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车载应急工具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行车必备证件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生活用品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千斤顶、备胎、随车工具、急救包等。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驾驶证、行驶证、车辆保险证等。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饮用水、食品、纸巾等日常用品。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驾驶安全注意事项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严格按照交通信号灯的指示行驶，不闯红灯、不压线行驶。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保持限速行驶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根据道路限速标志，合理控制车速，避免超速行驶。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时刻关注路面情况，提前预判并避让行人、非机动车等。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遵守交通规则与限速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与前车保持足够的安全距离，以便在紧急情况下有足够的时间和空间进行制动。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合理安排行车时间，避免长时间连续驾驶，保证充足的休息。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驾驶过程中保持注意力集中，不分心、不玩手机等。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注意力集中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保持车距与避免疲劳驾驶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掌握紧急制动技巧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在紧急情况下，应迅速踩下制动踏板，同时掌握好方向盘，避免车辆失控。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遇到紧急情况时，保持冷静，不惊慌失措，根据实际情况采取合理的应对措施。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遇到前方障碍物、突然出现的行人或非机动车等突发情况时，应迅速减速、避让，确保行车安全。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应对突发情况与紧急制动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旅途中安全防范措施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https://d.book118.com/145200220201011042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2024-09-03T19:01:07.529</cp:lastPrinted>
  <dcterms:created xsi:type="dcterms:W3CDTF">2024-09-03T11:01:07Z</dcterms:created>
  <dcterms:modified xsi:type="dcterms:W3CDTF">2024-09-03T11:01:09Z</dcterms:modified>
</cp:coreProperties>
</file>