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71F38-5362-4823-8F03-720E050A4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4BC1D-10E3-41B2-8DC1-BFA2519EC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2AE95-33C6-4FD6-BAE8-5579C0F2A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8CCB5-CC13-410B-9085-ACF504B76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9833E2-8C17-4453-9F19-F6D219ABC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2B82BE-2E7B-45CE-89F6-D99D60C1A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787F0C-28E5-4E1B-ACEA-842E58B29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8D4B9-8066-4B7D-84C3-185A0D474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A3C15-C711-4DA3-92E7-CECCA7E2E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D91F3-7B6D-4A8E-850D-CEFDF680A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5131C-D3C7-4BD5-B5DB-51BA19C4D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20124230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心理危机评估培训的自我反思和提高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培训内容与过程回顾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自我反思与发现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提高心理危机评估能力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通过培训，增强自身在心理危机评估方面的专业知识和技能，以更准确地识别和评估个体的心理危机状态。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应对日益严峻的心理问题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随着社会压力的增加，心理问题日益突出。通过培训，提升自身在心理危机干预领域的专业素养，以更好地应对这一挑战。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44" r="22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503" b="275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培训内容和过程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详细介绍心理危机评估培训的课程安排、教学方法以及自身在培训过程中的学习和体验。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自我反思与成长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分析自身在心理危机评估方面的不足之处，以及在培训过程中取得的进步和成长。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未来计划与目标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阐述自身在心理危机评估领域的未来发展规划和目标，包括继续学习和实践、提升专业技能等方面的计划。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培训内容与过程回顾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心理危机评估及干预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提高参训人员心理危机评估能力，掌握基本干预技巧，提升应对心理危机的专业素养。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培训主题与目标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心理危机概念、评估方法、干预策略等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理论讲解、案例分析、小组讨论、角色扮演等多种形式相结合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实践经验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交流合作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反思总结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加强学习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培训过程中，讲师通过生动的案例和深入浅出的讲解，引导参训人员逐步掌握心理危机评估与干预的基本知识和技能。同时，通过小组讨论和角色扮演等互动环节，加深参训人员对培训内容的理解和应用。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在培训过程中，参训人员积极参与互动环节，与讲师和其他参训人员进行了深入的交流和探讨。通过分享经验和观点，不仅增强了彼此之间的了解和信任，还拓宽了思路和视野。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继续深入学习心理危机评估与干预的相关理论知识和技能，不断提高自己的专业素养。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积极参与实际案例的分析和处理，通过实践锻炼自己的评估和干预能力。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与同事和专家保持密切的交流合作，共同分享经验和资源，促进彼此的成长和进步。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定期对自己的工作进行反思和总结，发现问题及时改进，不断完善自己的工作流程和方法。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培训过程与互动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自我反思与发现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评估工具与技巧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对于常用的心理危机评估工具，如危机评估量表、风险评估模型等，我有一定的了解和使用经验，但在某些专业评估技巧方面还有待提高。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基础理论知识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在心理危机评估的基础理论方面，我认为自己掌握得相对扎实，能够清晰阐述危机评估的基本概念、原则和方法。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通过培训中的案例分析和实践环节，我积累了一些心理危机评估的实战经验，但在处理复杂和多样化案例方面仍需加强。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583" r="155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知识掌握程度反思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" b="1904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在心理危机评估中，有效的沟通技巧至关重要。我意识到自己在倾听、共情和表达支持方面有一定的优势，但在引导对话和深入探索方面还需加强。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我能够较准确地观察和分析评估对象的非言语信息，如情绪、行为等，但在快速判断和应对危机情境方面还有待提高。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观察与判断能力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我认识到在心理危机评估中，团队合作和协调能力同样重要。我需要更加积极地与团队成员协作，共同为评估对象提供全面的支持和帮助。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团队合作与协调能力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技能运用能力反思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我深知作为心理危机评估人员，具备高度的专业素养和职业道德至关重要。我会持续努力提升自己的专业水平，为评估对象提供负责任、有同理心的服务。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文化敏感性与多元视角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我意识到在心理危机评估中，对不同文化背景和价值观的尊重和理解同样重要。我会更加关注多元文化因素，提高自己的文化敏感性。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持续学习与成长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我认识到心理危机评估是一个不断发展和完善的领域，我将保持开放的心态，持续学习新知识、新技能，不断提升自己的综合能力和专业素养。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态度与价值观反思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https://d.book118.com/145201242304011042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2024-09-04T05:50:18.935</cp:lastPrinted>
  <dcterms:created xsi:type="dcterms:W3CDTF">2024-09-03T21:50:18Z</dcterms:created>
  <dcterms:modified xsi:type="dcterms:W3CDTF">2024-09-03T21:50:21Z</dcterms:modified>
</cp:coreProperties>
</file>