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ACE63-5CB1-4B0C-BE00-0594DDB9B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125EB-BAB3-4459-9B9E-77F3D6BD7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38E7D-43A3-406E-A964-D99B3608C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09014-BDEE-4CDC-8C22-899681984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A28193-9FC9-4F99-8540-DBA14379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AAD4D4-BC3A-42C0-9420-9A161976D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847F8B-6F39-492F-9FD3-EF2B93BC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47D690-F3BE-4501-97D6-D674DEAD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F5525C-5B70-49A8-8E10-3245A45A9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399F5-1935-4990-B609-E6CE0DEB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ED274-2B40-4B15-BAB2-3191279AF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20133133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维护学校纪律秩序与学校形成合力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学校纪律秩序现状分析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学校形成合力的必要性与措施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教师在维护学校纪律秩序中的角色与责任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家长在维护学校纪律秩序中的角色与责任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社会环境对维护学校纪律秩序的影响及应对策略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明确学校纪律秩序的重要性，提出维护纪律秩序的有效措施，促进学校形成合力，营造良好的教育环境。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当前，一些学校存在纪律松弛、秩序混乱等问题，严重影响了教育教学质量和师生身心健康。因此，加强学校纪律秩序维护，成为当前教育领域亟待解决的问题。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有利于提高教育教学质量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有利于培养学生良好品德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有利于维护师生身心健康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有利于促进学校发展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学校纪律秩序的重要性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良好的纪律秩序是保障教育教学顺利进行的基础，有利于提高学生的学习效果和教师的教学质量。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学校纪律秩序要求学生遵守规章制度、尊重师长、团结同学等，这些要求有助于培养学生的自律、责任和合作精神等良好品德。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学校纪律秩序要求保持校园整洁、安静、安全等，这些要求有助于维护师生的身心健康，减少意外事故的发生。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良好的纪律秩序是学校形象的重要组成部分，有利于提高学校的声誉和吸引力，促进学校的可持续发展。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学校纪律秩序现状分析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33" r="11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遵守校规校纪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尊重师长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同学间友好相处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学生能够自觉遵守学校的各项规章制度，如按时到校、不迟到早退、保持课堂安静等。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学生尊重教师，礼貌待人，积极与老师沟通交流，形成良好的师生关系。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学生之间团结友爱，互相帮助，共同营造和谐的校园氛围。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学生行为规范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校园安全状况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学校配备了齐全的安全设施，如消防器材、安全出口等，并定期进行检查和维护。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学校定期开展安全教育活动，提高学生的安全意识和自我保护能力。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学校与周边社区、警方等合作，加强对校园周边环境的整治和管理，确保学生安全。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校园安全设施完善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安全教育普及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校园周边环境整治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教师职业道德高尚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学生品德优良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校园文化氛围浓厚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师生道德风尚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学生注重品德修养，诚实守信，尊重他人，热爱集体，积极参加志愿服务等社会实践活动。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学校注重校园文化建设，弘扬社会主义核心价值观，开展丰富多彩的校园文化活动，营造良好的育人环境。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教师遵守职业道德规范，爱岗敬业，关爱学生，以身作则，成为学生健康成长的引路人。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学校形成合力的必要性与措施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学校作为学生学习和成长的重要场所，需要维护良好的纪律秩序，以营造积极、健康、和谐的学习氛围。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583" r="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营造良好学习氛围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通过形成合力，学校可以更好地关注学生的全面发展，包括知识、技能、情感态度等方面，提高学生的综合素质。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学校形成合力后，能够更好地展示学校的办学理念、教育特色和成果，提升学校的整体形象和知名度。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提升学校整体形象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390" b="143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778" b="9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措施探讨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制定完善的纪律规定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学校应制定全面、具体的纪律规定，明确学生应遵守的行为准则和违规行为的处理措施，以确保学校纪律的严肃性和权威性。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加强德育教育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通过德育教育，引导学生树立正确的价值观和道德观，增强学生的自律意识和责任感，从根本上减少违纪行为的发生。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建立家校合作机制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加强与家长的沟通和合作，共同关注学生的成长和教育问题，形成家校共育的良好局面，促进学生的健康成长。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某中学通过制定详细的纪律规定和奖惩制度，严格要求学生遵守校规校纪，同时开展丰富多彩的德育活动，提高学生的道德素质和自律能力，有效维护了学校的纪律秩序。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某小学注重家校合作，定期召开家长会，与家长共同探讨学生的教育问题，并鼓励家长参与学校的纪律管理工作，形成了家校共育的良好氛围，有效促进了学生的全面发展。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高中通过加强班主任队伍建设，提高班主任的管理能力和教育水平，让班主任成为维护学校纪律秩序的重要力量。同时，学校还积极开展心理健康教育和心理辅导工作，关注学生的心理健康问题，帮助学生解决心理困扰，有效减少了学生的违纪行为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942" b="8942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44" b="14844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112" b="611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实践经验分享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教师在维护学校纪律秩序中的角色与责任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https://d.book118.com/145201331332011110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2024-09-16T10:41:51.209</cp:lastPrinted>
  <dcterms:created xsi:type="dcterms:W3CDTF">2024-09-16T02:41:51Z</dcterms:created>
  <dcterms:modified xsi:type="dcterms:W3CDTF">2024-09-16T02:41:53Z</dcterms:modified>
</cp:coreProperties>
</file>