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0920E-E4FC-44C9-AA7A-22A26BE9F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6A8DA-A2D3-4D4C-809A-BFEFAF023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B8135-6662-4919-9C2F-A27EE38CB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FD93D-6C15-461A-A9FE-8BD4721F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4FF11-C783-444D-A11D-54917690D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13CEEE-9328-4F27-853C-4F8E1FEBF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D3DE3-B953-4CAC-9DFE-7F51596E4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7CD96-4858-4C50-A605-71BFE58D8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6DC82-7287-4337-A113-11BE6BA55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FD6E6-15B6-44EF-B4E5-3A37BFED9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553E9-7583-4027-8B85-77B22700F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0211103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学习《新时期师德修养》心得体会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新时期师德修养的内涵与特点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学习过程中的感悟与体验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新时期师德修养的实践与应用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833" r="6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随着社会的快速发展和教育改革的不断深入，师德修养成为教师职业素养的重要组成部分。学习《新时期师德修养》对于提高教师职业道德水平、促进教育事业健康发展具有重要意义。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新时期教育背景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通过学习《新时期师德修养》，旨在增强教师的职业道德意识，明确教师的职业责任和行为规范，提高教师的教育教学能力和专业素养，以更好地履行教书育人的职责。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主要包括师德的概念、内涵及其重要性，教师的职业道德规范，教育教学中的师德体现，以及教师职业道德修养的提升途径等。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通过阅读教材、听取讲座、观摩教学、交流研讨等多种方式进行学习。在学习过程中，结合实际教学案例，深入思考师德修养在教育教学中的具体应用，不断反思自己的教学行为，积极寻求改进和提高的途径。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学习内容与过程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新时期师德修养的内涵与特点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48" r="29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65" r="291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师德修养是指教师在教育教学过程中，所应具备的道德品质、职业素养和行为规范的总和。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师德修养的定义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包括教师的职业道德、教育理念、教育情感、教育能力和教育智慧等多个方面。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师德修养的内涵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师德修养的定义与内涵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新时期师德修养要适应时代发展的要求，关注社会变革和教育改革的新趋势。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新时期师德修养要求教师在各个方面都具备优秀的品质和能力，包括专业知识、教育教学能力、人际交往能力、创新能力等。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新时期师德修养强调教师在教育教学实践中的表现和成果，注重实践经验的积累和实践能力的提升。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新时期师德修养的特点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新时期师德修养在传统师德的基础上，更加注重教师的专业素养和综合能力，强调教师的创新精神和实践能力，以适应新时代教育发展的需要。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传统师德修养与新时期师德修养的比较，反映了教育观念的更新和教育改革的进步，同时也体现了对教师职业素养要求的不断提高。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传统师德修养注重教师的道德品质和职业操守，强调教师的“为人师表”和“言传身教”的作用。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与传统师德修养的比较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学习过程中的感悟与体验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师德是教师职业道德的核心，良好的师德修养有助于塑造教师为人师表的形象，赢得学生和社会的尊重。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塑造良好教师形象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教师的言行举止对学生具有潜移默化的影响，良好的师德修养有助于营造健康、和谐的校园环境，促进学生的全面发展。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促进学生健康成长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教育事业的发展需要一支高素质的教师队伍，而师德修养是教师素质的重要组成部分，对于提高教育质量、推动教育事业发展具有重要意义。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推动教育事业发展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对师德修养重要性的认识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深化对师德的理解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通过学习《新时期师德修养》，我更加深刻地认识到师德的内涵和重要性，明确了作为教师应有的职业追求和道德标准。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增强教育责任感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在学习过程中，我深感教育工作的责任重大，教师的一言一行都可能对学生的成长产生深远影响，因此我们必须时刻保持高度的警觉和责任感。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提升自身修养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通过学习，我意识到自身在师德修养方面还存在不足，需要不断加强自我修炼，提升个人品德和教育素养。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学习过程中的感悟与体验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https://d.book118.com/145202111031011120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2024-09-22T14:26:42.667</cp:lastPrinted>
  <dcterms:created xsi:type="dcterms:W3CDTF">2024-09-22T06:26:42Z</dcterms:created>
  <dcterms:modified xsi:type="dcterms:W3CDTF">2024-09-22T06:26:44Z</dcterms:modified>
</cp:coreProperties>
</file>