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gif" ContentType="image/gif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19" r:id="rId2"/>
    <p:sldMasterId id="2147483759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4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tags" Target="tags/tag2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</p:bgPr>
    </p:bg>
    <p:spTree>
      <p:nvGrpSpPr>
        <p:cNvPr id="1" name="" title=""/>
        <p:cNvGrpSpPr/>
        <p:nvPr/>
      </p:nvGrpSpPr>
      <p:grpSpPr/>
      <p:sp>
        <p:nvSpPr>
          <p:cNvPr id="17410" name="页眉占位符 1"/>
          <p:cNvSpPr>
            <a:spLocks noGrp="1"/>
          </p:cNvSpPr>
          <p:nvPr>
            <p:ph type="hdr" sz="quarter" idx="4294967295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lIns="91440" tIns="45720" rIns="91440" bIns="45720" rtlCol="0" anchor="t" anchorCtr="0"/>
          <a:lstStyle>
            <a:defPPr>
              <a:defRPr lang="en-US"/>
            </a:defPPr>
            <a:lvl1pPr marL="0" indent="0" algn="l" defTabSz="9137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37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37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37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37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0" hangingPunct="0">
              <a:buClrTx/>
              <a:buFontTx/>
            </a:pPr>
            <a:endParaRPr lang="zh-CN" altLang="en-US" sz="1200">
              <a:latin typeface="Times New Roman" pitchFamily="18" charset="0"/>
              <a:sym typeface="Times New Roman" pitchFamily="18" charset="0"/>
            </a:endParaRPr>
          </a:p>
        </p:txBody>
      </p:sp>
      <p:sp>
        <p:nvSpPr>
          <p:cNvPr id="17411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lIns="91440" tIns="45720" rIns="91440" bIns="45720" rtlCol="0" anchor="t" anchorCtr="0"/>
          <a:lstStyle>
            <a:defPPr>
              <a:defRPr lang="zh-CN"/>
            </a:defPPr>
            <a:lvl1pPr marL="0" indent="0" algn="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r" eaLnBrk="0" hangingPunct="0">
              <a:buClrTx/>
              <a:buFontTx/>
            </a:pPr>
            <a:endParaRPr lang="zh-CN" altLang="en-US" sz="1200">
              <a:latin typeface="Times New Roman" pitchFamily="18" charset="0"/>
              <a:sym typeface="Times New Roman" pitchFamily="18" charset="0"/>
            </a:endParaRPr>
          </a:p>
        </p:txBody>
      </p:sp>
      <p:sp>
        <p:nvSpPr>
          <p:cNvPr id="17412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17413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lIns="91440" tIns="45720" rIns="91440" bIns="45720" rtlCol="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5pPr>
          </a:lstStyle>
          <a:p>
            <a:pPr marL="0" lvl="0" indent="0" defTabSz="914400"/>
            <a:r>
              <a:t>单击此处编辑母版文本样式</a:t>
            </a:r>
          </a:p>
          <a:p>
            <a:pPr marL="457200" lvl="1" indent="0" defTabSz="914400"/>
            <a:r>
              <a:t>第二级</a:t>
            </a:r>
          </a:p>
          <a:p>
            <a:pPr marL="914400" lvl="2" indent="0" defTabSz="914400"/>
            <a:r>
              <a:t>第三级</a:t>
            </a:r>
          </a:p>
          <a:p>
            <a:pPr marL="1371600" lvl="3" indent="0" defTabSz="914400"/>
            <a:r>
              <a:t>第四级</a:t>
            </a:r>
          </a:p>
          <a:p>
            <a:pPr marL="1828800" lvl="4" indent="0" defTabSz="914400"/>
            <a:r>
              <a:t>第五级</a:t>
            </a:r>
          </a:p>
        </p:txBody>
      </p:sp>
      <p:sp>
        <p:nvSpPr>
          <p:cNvPr id="17414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lIns="91440" tIns="45720" rIns="91440" bIns="45720" rtlCol="0" anchor="b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200">
              <a:latin typeface="Times New Roman" pitchFamily="18" charset="0"/>
              <a:sym typeface="Times New Roman" pitchFamily="18" charset="0"/>
            </a:endParaRPr>
          </a:p>
        </p:txBody>
      </p:sp>
      <p:sp>
        <p:nvSpPr>
          <p:cNvPr id="17415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wrap="square" lIns="91440" tIns="45720" rIns="91440" bIns="45720" numCol="1" anchor="b" anchorCtr="0" compatLnSpc="1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r">
              <a:buFont typeface="Arial" pitchFamily="34" charset="0"/>
            </a:pPr>
            <a:fld id="{1998A28E-2BD0-4A2A-B084-A798E87EDD32}" type="slidenum">
              <a:rPr lang="en-US" altLang="en-US" sz="1200">
                <a:latin typeface="Times New Roman" pitchFamily="18" charset="0"/>
              </a:rPr>
              <a:t>‹#›</a:t>
            </a:fld>
            <a:endParaRPr lang="en-US" altLang="en-US" sz="12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19457" name="幻灯片图像占位符 1" title="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19458" name="备注占位符 2" title="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5pPr>
          </a:lstStyle>
          <a:p>
            <a:pPr lvl="0"/>
            <a:endParaRPr lang="en-GB" altLang="zh-CN"/>
          </a:p>
        </p:txBody>
      </p:sp>
      <p:sp>
        <p:nvSpPr>
          <p:cNvPr id="19459" name="灯片编号占位符 3" title=""/>
          <p:cNvSpPr txBox="1">
            <a:spLocks noGrp="1"/>
          </p:cNvSpPr>
          <p:nvPr>
            <p:ph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r">
              <a:buFont typeface="Arial" pitchFamily="34" charset="0"/>
            </a:pPr>
            <a:fld id="{B61CB183-0FAE-4783-9B2F-96A54A934E6A}" type="slidenum">
              <a:rPr lang="zh-CN" altLang="en-US" sz="1200">
                <a:latin typeface="Calibri" pitchFamily="34" charset="0"/>
                <a:ea typeface="宋体" pitchFamily="2" charset="-122"/>
              </a:rPr>
              <a:t>1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3553" name="幻灯片图像占位符 1" title=""/>
          <p:cNvSpPr/>
          <p:nvPr>
            <p:ph type="sldImg" idx="4294967295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  <a:round/>
          </a:ln>
        </p:spPr>
      </p:sp>
      <p:sp>
        <p:nvSpPr>
          <p:cNvPr id="23554" name="文本占位符 2" title=""/>
          <p:cNvSpPr txBox="1"/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5pPr>
          </a:lstStyle>
          <a:p>
            <a:pPr lvl="0"/>
            <a:r>
              <a:rPr lang="zh-CN" altLang="en-US"/>
              <a:t>问学生注意到这两个问题用到了什么时态没有。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5601" name="幻灯片图像占位符 1" title=""/>
          <p:cNvSpPr/>
          <p:nvPr>
            <p:ph type="sldImg" idx="4294967295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  <a:round/>
          </a:ln>
        </p:spPr>
      </p:sp>
      <p:sp>
        <p:nvSpPr>
          <p:cNvPr id="25602" name="文本占位符 2" title=""/>
          <p:cNvSpPr txBox="1"/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5pPr>
          </a:lstStyle>
          <a:p>
            <a:pPr lvl="0"/>
            <a:r>
              <a:rPr lang="zh-CN" altLang="en-US"/>
              <a:t>问学生这三个句子和课本中第一题的三个句子有什么区别，引出进行时表将来用法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33793" name="幻灯片图像占位符 1" title=""/>
          <p:cNvSpPr/>
          <p:nvPr>
            <p:ph type="sldImg" idx="4294967295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  <a:round/>
          </a:ln>
        </p:spPr>
      </p:sp>
      <p:sp>
        <p:nvSpPr>
          <p:cNvPr id="33794" name="文本占位符 2" title=""/>
          <p:cNvSpPr txBox="1"/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5pPr>
          </a:lstStyle>
          <a:p>
            <a:pPr lvl="0"/>
            <a:r>
              <a:rPr lang="zh-CN" altLang="en-US" b="1"/>
              <a:t>一时兴起：可用于说话时才想到或决定的事。</a:t>
            </a: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4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3.xml" /></Relationships>
</file>

<file path=ppt/slideLayouts/_rels/slideLayout4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3.xml" /></Relationships>
</file>

<file path=ppt/slideLayouts/_rels/slideLayout4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3.xml" /></Relationships>
</file>

<file path=ppt/slideLayouts/_rels/slideLayout4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C64224-0C6F-4684-983F-FFC2323E64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238592-99C9-4BE7-B042-15637E5B55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0F3609-0571-49A9-B7FF-912A42BBA0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DC9961-0062-4769-B534-143F83271C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BDCF43C-CE9C-4B8B-A2DB-BD0F5E3FBC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88D9B76-2841-464D-8890-BDF536394B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EFC488D-69C0-419A-B621-515656FD72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9DB035-7CEF-4634-84BD-B6C809A03D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C89907-422A-4493-ACB6-3523810788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105A6E-E9B4-4111-9DC9-A5B0F007A6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E404EA-718C-41E0-95BD-159BCAFD40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sym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sym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wrap="square" lIns="91440" tIns="45720" rIns="91440" bIns="45720" numCol="1" anchor="ctr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1200" b="0" i="0" u="none" baseline="0">
                <a:solidFill>
                  <a:srgbClr val="898989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r">
              <a:buFont typeface="Arial" pitchFamily="34" charset="0"/>
            </a:pPr>
            <a:fld id="{17E68783-6F6C-47DA-A9FA-3E5B1B17C48E}" type="slidenum">
              <a:rPr lang="en-US" altLang="en-US" sz="1200">
                <a:solidFill>
                  <a:srgbClr val="898989"/>
                </a:solidFill>
                <a:latin typeface="Times New Roman" pitchFamily="18" charset="0"/>
              </a:rPr>
              <a:t>‹#›</a:t>
            </a:fld>
            <a:endParaRPr lang="en-US" altLang="en-US" sz="1200">
              <a:solidFill>
                <a:srgbClr val="898989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sym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sym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wrap="square" lIns="91440" tIns="45720" rIns="91440" bIns="45720" numCol="1" anchor="ctr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1200" b="0" i="0" u="none" baseline="0">
                <a:solidFill>
                  <a:srgbClr val="898989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r">
              <a:buFont typeface="Arial" pitchFamily="34" charset="0"/>
            </a:pPr>
            <a:fld id="{17E68783-6F6C-47DA-A9FA-3E5B1B17C48E}" type="slidenum">
              <a:rPr lang="en-US" altLang="en-US" sz="1200">
                <a:solidFill>
                  <a:srgbClr val="898989"/>
                </a:solidFill>
                <a:latin typeface="Times New Roman" pitchFamily="18" charset="0"/>
              </a:rPr>
              <a:t>‹#›</a:t>
            </a:fld>
            <a:endParaRPr lang="en-US" altLang="en-US" sz="1200">
              <a:solidFill>
                <a:srgbClr val="898989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sym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sym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wrap="square" lIns="91440" tIns="45720" rIns="91440" bIns="45720" numCol="1" anchor="ctr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1200" b="0" i="0" u="none" baseline="0">
                <a:solidFill>
                  <a:srgbClr val="898989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r">
              <a:buFont typeface="Arial" pitchFamily="34" charset="0"/>
            </a:pPr>
            <a:fld id="{17E68783-6F6C-47DA-A9FA-3E5B1B17C48E}" type="slidenum">
              <a:rPr lang="en-US" altLang="en-US" sz="1200">
                <a:solidFill>
                  <a:srgbClr val="898989"/>
                </a:solidFill>
                <a:latin typeface="Times New Roman" pitchFamily="18" charset="0"/>
              </a:rPr>
              <a:t>‹#›</a:t>
            </a:fld>
            <a:endParaRPr lang="en-US" altLang="en-US" sz="1200">
              <a:solidFill>
                <a:srgbClr val="898989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sym typeface="Times New Roman" pitchFamily="18" charset="0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sym typeface="Times New Roman" pitchFamily="18" charset="0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wrap="square" lIns="91440" tIns="45720" rIns="91440" bIns="45720" numCol="1" anchor="ctr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1200" b="0" i="0" u="none" baseline="0">
                <a:solidFill>
                  <a:srgbClr val="898989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r">
              <a:buFont typeface="Arial" pitchFamily="34" charset="0"/>
            </a:pPr>
            <a:fld id="{17E68783-6F6C-47DA-A9FA-3E5B1B17C48E}" type="slidenum">
              <a:rPr lang="en-US" altLang="en-US" sz="1200">
                <a:solidFill>
                  <a:srgbClr val="898989"/>
                </a:solidFill>
                <a:latin typeface="Times New Roman" pitchFamily="18" charset="0"/>
              </a:rPr>
              <a:t>‹#›</a:t>
            </a:fld>
            <a:endParaRPr lang="en-US" altLang="en-US" sz="1200">
              <a:solidFill>
                <a:srgbClr val="898989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sym typeface="Times New Roman" pitchFamily="18" charset="0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sym typeface="Times New Roman" pitchFamily="18" charset="0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wrap="square" lIns="91440" tIns="45720" rIns="91440" bIns="45720" numCol="1" anchor="ctr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1200" b="0" i="0" u="none" baseline="0">
                <a:solidFill>
                  <a:srgbClr val="898989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r">
              <a:buFont typeface="Arial" pitchFamily="34" charset="0"/>
            </a:pPr>
            <a:fld id="{17E68783-6F6C-47DA-A9FA-3E5B1B17C48E}" type="slidenum">
              <a:rPr lang="en-US" altLang="en-US" sz="1200">
                <a:solidFill>
                  <a:srgbClr val="898989"/>
                </a:solidFill>
                <a:latin typeface="Times New Roman" pitchFamily="18" charset="0"/>
              </a:rPr>
              <a:t>‹#›</a:t>
            </a:fld>
            <a:endParaRPr lang="en-US" altLang="en-US" sz="1200">
              <a:solidFill>
                <a:srgbClr val="898989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sym typeface="Times New Roman" pitchFamily="18" charset="0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sym typeface="Times New Roman" pitchFamily="18" charset="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wrap="square" lIns="91440" tIns="45720" rIns="91440" bIns="45720" numCol="1" anchor="ctr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1200" b="0" i="0" u="none" baseline="0">
                <a:solidFill>
                  <a:srgbClr val="898989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r">
              <a:buFont typeface="Arial" pitchFamily="34" charset="0"/>
            </a:pPr>
            <a:fld id="{17E68783-6F6C-47DA-A9FA-3E5B1B17C48E}" type="slidenum">
              <a:rPr lang="en-US" altLang="en-US" sz="1200">
                <a:solidFill>
                  <a:srgbClr val="898989"/>
                </a:solidFill>
                <a:latin typeface="Times New Roman" pitchFamily="18" charset="0"/>
              </a:rPr>
              <a:t>‹#›</a:t>
            </a:fld>
            <a:endParaRPr lang="en-US" altLang="en-US" sz="1200">
              <a:solidFill>
                <a:srgbClr val="898989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sym typeface="Times New Roman" pitchFamily="18" charset="0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sym typeface="Times New Roman" pitchFamily="18" charset="0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wrap="square" lIns="91440" tIns="45720" rIns="91440" bIns="45720" numCol="1" anchor="ctr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1200" b="0" i="0" u="none" baseline="0">
                <a:solidFill>
                  <a:srgbClr val="898989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r">
              <a:buFont typeface="Arial" pitchFamily="34" charset="0"/>
            </a:pPr>
            <a:fld id="{17E68783-6F6C-47DA-A9FA-3E5B1B17C48E}" type="slidenum">
              <a:rPr lang="en-US" altLang="en-US" sz="1200">
                <a:solidFill>
                  <a:srgbClr val="898989"/>
                </a:solidFill>
                <a:latin typeface="Times New Roman" pitchFamily="18" charset="0"/>
              </a:rPr>
              <a:t>‹#›</a:t>
            </a:fld>
            <a:endParaRPr lang="en-US" altLang="en-US" sz="1200">
              <a:solidFill>
                <a:srgbClr val="898989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sym typeface="Times New Roman" pitchFamily="18" charset="0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sym typeface="Times New Roman" pitchFamily="18" charset="0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wrap="square" lIns="91440" tIns="45720" rIns="91440" bIns="45720" numCol="1" anchor="ctr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1200" b="0" i="0" u="none" baseline="0">
                <a:solidFill>
                  <a:srgbClr val="898989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r">
              <a:buFont typeface="Arial" pitchFamily="34" charset="0"/>
            </a:pPr>
            <a:fld id="{17E68783-6F6C-47DA-A9FA-3E5B1B17C48E}" type="slidenum">
              <a:rPr lang="en-US" altLang="en-US" sz="1200">
                <a:solidFill>
                  <a:srgbClr val="898989"/>
                </a:solidFill>
                <a:latin typeface="Times New Roman" pitchFamily="18" charset="0"/>
              </a:rPr>
              <a:t>‹#›</a:t>
            </a:fld>
            <a:endParaRPr lang="en-US" altLang="en-US" sz="1200">
              <a:solidFill>
                <a:srgbClr val="898989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zh-CN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sym typeface="Times New Roman" pitchFamily="18" charset="0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sym typeface="Times New Roman" pitchFamily="18" charset="0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wrap="square" lIns="91440" tIns="45720" rIns="91440" bIns="45720" numCol="1" anchor="ctr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1200" b="0" i="0" u="none" baseline="0">
                <a:solidFill>
                  <a:srgbClr val="898989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r">
              <a:buFont typeface="Arial" pitchFamily="34" charset="0"/>
            </a:pPr>
            <a:fld id="{17E68783-6F6C-47DA-A9FA-3E5B1B17C48E}" type="slidenum">
              <a:rPr lang="en-US" altLang="en-US" sz="1200">
                <a:solidFill>
                  <a:srgbClr val="898989"/>
                </a:solidFill>
                <a:latin typeface="Times New Roman" pitchFamily="18" charset="0"/>
              </a:rPr>
              <a:t>‹#›</a:t>
            </a:fld>
            <a:endParaRPr lang="en-US" altLang="en-US" sz="1200">
              <a:solidFill>
                <a:srgbClr val="898989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sym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sym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wrap="square" lIns="91440" tIns="45720" rIns="91440" bIns="45720" numCol="1" anchor="ctr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1200" b="0" i="0" u="none" baseline="0">
                <a:solidFill>
                  <a:srgbClr val="898989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r">
              <a:buFont typeface="Arial" pitchFamily="34" charset="0"/>
            </a:pPr>
            <a:fld id="{17E68783-6F6C-47DA-A9FA-3E5B1B17C48E}" type="slidenum">
              <a:rPr lang="en-US" altLang="en-US" sz="1200">
                <a:solidFill>
                  <a:srgbClr val="898989"/>
                </a:solidFill>
                <a:latin typeface="Times New Roman" pitchFamily="18" charset="0"/>
              </a:rPr>
              <a:t>‹#›</a:t>
            </a:fld>
            <a:endParaRPr lang="en-US" altLang="en-US" sz="1200">
              <a:solidFill>
                <a:srgbClr val="898989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 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sym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sym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wrap="square" lIns="91440" tIns="45720" rIns="91440" bIns="45720" numCol="1" anchor="ctr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1200" b="0" i="0" u="none" baseline="0">
                <a:solidFill>
                  <a:srgbClr val="898989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r">
              <a:buFont typeface="Arial" pitchFamily="34" charset="0"/>
            </a:pPr>
            <a:fld id="{17E68783-6F6C-47DA-A9FA-3E5B1B17C48E}" type="slidenum">
              <a:rPr lang="en-US" altLang="en-US" sz="1200">
                <a:solidFill>
                  <a:srgbClr val="898989"/>
                </a:solidFill>
                <a:latin typeface="Times New Roman" pitchFamily="18" charset="0"/>
              </a:rPr>
              <a:t>‹#›</a:t>
            </a:fld>
            <a:endParaRPr lang="en-US" altLang="en-US" sz="1200">
              <a:solidFill>
                <a:srgbClr val="898989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sym typeface="Times New Roman" pitchFamily="18" charset="0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sym typeface="Times New Roman" pitchFamily="18" charset="0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wrap="square" lIns="91440" tIns="45720" rIns="91440" bIns="45720" numCol="1" anchor="ctr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1200" b="0" i="0" u="none" baseline="0">
                <a:solidFill>
                  <a:srgbClr val="898989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r">
              <a:buFont typeface="Arial" pitchFamily="34" charset="0"/>
            </a:pPr>
            <a:fld id="{17E68783-6F6C-47DA-A9FA-3E5B1B17C48E}" type="slidenum">
              <a:rPr lang="en-US" altLang="en-US" sz="1200">
                <a:solidFill>
                  <a:srgbClr val="898989"/>
                </a:solidFill>
                <a:latin typeface="Times New Roman" pitchFamily="18" charset="0"/>
              </a:rPr>
              <a:t>‹#›</a:t>
            </a:fld>
            <a:endParaRPr lang="en-US" altLang="en-US" sz="1200">
              <a:solidFill>
                <a:srgbClr val="898989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2_标题和内容"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 title=""/>
        <p:cNvGrpSpPr/>
        <p:nvPr/>
      </p:nvGrpSpPr>
      <p:grpSpPr/>
      <p:sp>
        <p:nvSpPr>
          <p:cNvPr id="4100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sym typeface="Times New Roman" pitchFamily="18" charset="0"/>
            </a:endParaRPr>
          </a:p>
        </p:txBody>
      </p:sp>
      <p:sp>
        <p:nvSpPr>
          <p:cNvPr id="4101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sym typeface="Times New Roman" pitchFamily="18" charset="0"/>
            </a:endParaRPr>
          </a:p>
        </p:txBody>
      </p:sp>
      <p:sp>
        <p:nvSpPr>
          <p:cNvPr id="4102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wrap="square" lIns="91440" tIns="45720" rIns="91440" bIns="45720" numCol="1" anchor="ctr" anchorCtr="0" compatLnSpc="1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r">
              <a:buFont typeface="Arial" pitchFamily="34" charset="0"/>
            </a:pPr>
            <a:fld id="{265B4EBB-C20D-491A-9C5F-C6C533F59C7B}" type="slidenum">
              <a:rPr lang="en-US" altLang="en-US" sz="1200">
                <a:solidFill>
                  <a:srgbClr val="898989"/>
                </a:solidFill>
                <a:latin typeface="Times New Roman" pitchFamily="18" charset="0"/>
              </a:rPr>
              <a:t>‹#›</a:t>
            </a:fld>
            <a:endParaRPr lang="en-US" altLang="en-US" sz="1200">
              <a:solidFill>
                <a:srgbClr val="898989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5_标题和内容"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 title=""/>
        <p:cNvGrpSpPr/>
        <p:nvPr/>
      </p:nvGrpSpPr>
      <p:grpSpPr/>
      <p:sp>
        <p:nvSpPr>
          <p:cNvPr id="5124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sym typeface="Times New Roman" pitchFamily="18" charset="0"/>
            </a:endParaRPr>
          </a:p>
        </p:txBody>
      </p:sp>
      <p:sp>
        <p:nvSpPr>
          <p:cNvPr id="5125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sym typeface="Times New Roman" pitchFamily="18" charset="0"/>
            </a:endParaRPr>
          </a:p>
        </p:txBody>
      </p:sp>
      <p:sp>
        <p:nvSpPr>
          <p:cNvPr id="5126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wrap="square" lIns="91440" tIns="45720" rIns="91440" bIns="45720" numCol="1" anchor="ctr" anchorCtr="0" compatLnSpc="1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r">
              <a:buFont typeface="Arial" pitchFamily="34" charset="0"/>
            </a:pPr>
            <a:fld id="{E12FE6E0-61AD-4AA2-AD7F-87AF83FD1907}" type="slidenum">
              <a:rPr lang="en-US" altLang="en-US" sz="1200">
                <a:solidFill>
                  <a:srgbClr val="898989"/>
                </a:solidFill>
                <a:latin typeface="Times New Roman" pitchFamily="18" charset="0"/>
              </a:rPr>
              <a:t>‹#›</a:t>
            </a:fld>
            <a:endParaRPr lang="en-US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1_节标题"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 title=""/>
        <p:cNvGrpSpPr/>
        <p:nvPr/>
      </p:nvGrpSpPr>
      <p:grpSpPr/>
      <p:sp>
        <p:nvSpPr>
          <p:cNvPr id="6148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sym typeface="Times New Roman" pitchFamily="18" charset="0"/>
            </a:endParaRPr>
          </a:p>
        </p:txBody>
      </p:sp>
      <p:sp>
        <p:nvSpPr>
          <p:cNvPr id="6149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sym typeface="Times New Roman" pitchFamily="18" charset="0"/>
            </a:endParaRPr>
          </a:p>
        </p:txBody>
      </p:sp>
      <p:sp>
        <p:nvSpPr>
          <p:cNvPr id="6150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wrap="square" lIns="91440" tIns="45720" rIns="91440" bIns="45720" numCol="1" anchor="ctr" anchorCtr="0" compatLnSpc="1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r">
              <a:buFont typeface="Arial" pitchFamily="34" charset="0"/>
            </a:pPr>
            <a:fld id="{3D9783E4-1BCA-48BC-B792-C93EBEDED4DA}" type="slidenum">
              <a:rPr lang="en-US" altLang="en-US" sz="1200">
                <a:solidFill>
                  <a:srgbClr val="898989"/>
                </a:solidFill>
                <a:latin typeface="Times New Roman" pitchFamily="18" charset="0"/>
              </a:rPr>
              <a:t>‹#›</a:t>
            </a:fld>
            <a:endParaRPr lang="en-US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自定义版式"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 titl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7172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eaLnBrk="0" hangingPunct="0">
              <a:buFontTx/>
            </a:pPr>
            <a:fld id="{9C3CEF70-48B9-4604-A808-A61F6353683B}" type="datetime1">
              <a:rPr lang="zh-CN" altLang="en-US" sz="1200">
                <a:solidFill>
                  <a:srgbClr val="898989"/>
                </a:solidFill>
                <a:latin typeface="Arial" pitchFamily="34" charset="0"/>
                <a:ea typeface="微软雅黑" panose="020b0503020204020204" pitchFamily="34" charset="-122"/>
                <a:sym typeface="Times New Roman" pitchFamily="18" charset="0"/>
              </a:rPr>
              <a:t>*</a:t>
            </a:fld>
            <a:endParaRPr lang="zh-CN" altLang="en-US" sz="1200">
              <a:solidFill>
                <a:srgbClr val="898989"/>
              </a:solidFill>
              <a:latin typeface="Times New Roman" pitchFamily="18" charset="0"/>
              <a:sym typeface="Times New Roman" pitchFamily="18" charset="0"/>
            </a:endParaRPr>
          </a:p>
        </p:txBody>
      </p:sp>
      <p:sp>
        <p:nvSpPr>
          <p:cNvPr id="7173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ctr" eaLnBrk="0" hangingPunct="0"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sym typeface="Times New Roman" pitchFamily="18" charset="0"/>
            </a:endParaRPr>
          </a:p>
        </p:txBody>
      </p:sp>
      <p:sp>
        <p:nvSpPr>
          <p:cNvPr id="7174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wrap="square" lIns="91440" tIns="45720" rIns="91440" bIns="45720" numCol="1" anchor="ctr" anchorCtr="0" compatLnSpc="1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r">
              <a:buFont typeface="Arial" pitchFamily="34" charset="0"/>
            </a:pPr>
            <a:fld id="{3B3D9323-74D4-4DAF-AEA0-E43DF2507C51}" type="slidenum">
              <a:rPr lang="zh-CN" altLang="en-US" sz="1200">
                <a:solidFill>
                  <a:srgbClr val="898989"/>
                </a:solidFill>
                <a:latin typeface="Arial" pitchFamily="34" charset="0"/>
                <a:ea typeface="微软雅黑" panose="020b0503020204020204" pitchFamily="34" charset="-122"/>
              </a:r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ea typeface="宋体" pitchFamily="2" charset="-122"/>
              <a:sym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ea typeface="宋体" pitchFamily="2" charset="-122"/>
              <a:sym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wrap="square" lIns="91440" tIns="45720" rIns="91440" bIns="45720" numCol="1" anchor="ctr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1200" b="0" i="0" u="none" baseline="0">
                <a:solidFill>
                  <a:srgbClr val="898989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r">
              <a:buFont typeface="Arial" pitchFamily="34" charset="0"/>
            </a:pPr>
            <a:fld id="{4E8B7B2A-DF3A-42AE-880B-8CD6F5680D1D}" type="slidenum">
              <a:rPr lang="en-US" altLang="en-US" sz="1200">
                <a:solidFill>
                  <a:srgbClr val="898989"/>
                </a:solidFill>
                <a:latin typeface="Times New Roman" pitchFamily="18" charset="0"/>
              </a:rPr>
              <a:t>‹#›</a:t>
            </a:fld>
            <a:endParaRPr lang="en-US" altLang="en-US" sz="1200">
              <a:solidFill>
                <a:srgbClr val="898989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ea typeface="宋体" pitchFamily="2" charset="-122"/>
              <a:sym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ea typeface="宋体" pitchFamily="2" charset="-122"/>
              <a:sym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wrap="square" lIns="91440" tIns="45720" rIns="91440" bIns="45720" numCol="1" anchor="ctr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1200" b="0" i="0" u="none" baseline="0">
                <a:solidFill>
                  <a:srgbClr val="898989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r">
              <a:buFont typeface="Arial" pitchFamily="34" charset="0"/>
            </a:pPr>
            <a:fld id="{4E8B7B2A-DF3A-42AE-880B-8CD6F5680D1D}" type="slidenum">
              <a:rPr lang="en-US" altLang="en-US" sz="1200">
                <a:solidFill>
                  <a:srgbClr val="898989"/>
                </a:solidFill>
                <a:latin typeface="Times New Roman" pitchFamily="18" charset="0"/>
              </a:rPr>
              <a:t>‹#›</a:t>
            </a:fld>
            <a:endParaRPr lang="en-US" altLang="en-US" sz="1200">
              <a:solidFill>
                <a:srgbClr val="898989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ea typeface="宋体" pitchFamily="2" charset="-122"/>
              <a:sym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ea typeface="宋体" pitchFamily="2" charset="-122"/>
              <a:sym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wrap="square" lIns="91440" tIns="45720" rIns="91440" bIns="45720" numCol="1" anchor="ctr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1200" b="0" i="0" u="none" baseline="0">
                <a:solidFill>
                  <a:srgbClr val="898989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r">
              <a:buFont typeface="Arial" pitchFamily="34" charset="0"/>
            </a:pPr>
            <a:fld id="{4E8B7B2A-DF3A-42AE-880B-8CD6F5680D1D}" type="slidenum">
              <a:rPr lang="en-US" altLang="en-US" sz="1200">
                <a:solidFill>
                  <a:srgbClr val="898989"/>
                </a:solidFill>
                <a:latin typeface="Times New Roman" pitchFamily="18" charset="0"/>
              </a:rPr>
              <a:t>‹#›</a:t>
            </a:fld>
            <a:endParaRPr lang="en-US" altLang="en-US" sz="1200">
              <a:solidFill>
                <a:srgbClr val="898989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ea typeface="宋体" pitchFamily="2" charset="-122"/>
              <a:sym typeface="Times New Roman" pitchFamily="18" charset="0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ea typeface="宋体" pitchFamily="2" charset="-122"/>
              <a:sym typeface="Times New Roman" pitchFamily="18" charset="0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wrap="square" lIns="91440" tIns="45720" rIns="91440" bIns="45720" numCol="1" anchor="ctr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1200" b="0" i="0" u="none" baseline="0">
                <a:solidFill>
                  <a:srgbClr val="898989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r">
              <a:buFont typeface="Arial" pitchFamily="34" charset="0"/>
            </a:pPr>
            <a:fld id="{4E8B7B2A-DF3A-42AE-880B-8CD6F5680D1D}" type="slidenum">
              <a:rPr lang="en-US" altLang="en-US" sz="1200">
                <a:solidFill>
                  <a:srgbClr val="898989"/>
                </a:solidFill>
                <a:latin typeface="Times New Roman" pitchFamily="18" charset="0"/>
              </a:rPr>
              <a:t>‹#›</a:t>
            </a:fld>
            <a:endParaRPr lang="en-US" altLang="en-US" sz="1200">
              <a:solidFill>
                <a:srgbClr val="898989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ea typeface="宋体" pitchFamily="2" charset="-122"/>
              <a:sym typeface="Times New Roman" pitchFamily="18" charset="0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ea typeface="宋体" pitchFamily="2" charset="-122"/>
              <a:sym typeface="Times New Roman" pitchFamily="18" charset="0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wrap="square" lIns="91440" tIns="45720" rIns="91440" bIns="45720" numCol="1" anchor="ctr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1200" b="0" i="0" u="none" baseline="0">
                <a:solidFill>
                  <a:srgbClr val="898989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r">
              <a:buFont typeface="Arial" pitchFamily="34" charset="0"/>
            </a:pPr>
            <a:fld id="{4E8B7B2A-DF3A-42AE-880B-8CD6F5680D1D}" type="slidenum">
              <a:rPr lang="en-US" altLang="en-US" sz="1200">
                <a:solidFill>
                  <a:srgbClr val="898989"/>
                </a:solidFill>
                <a:latin typeface="Times New Roman" pitchFamily="18" charset="0"/>
              </a:rPr>
              <a:t>‹#›</a:t>
            </a:fld>
            <a:endParaRPr lang="en-US" altLang="en-US" sz="1200">
              <a:solidFill>
                <a:srgbClr val="898989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ea typeface="宋体" pitchFamily="2" charset="-122"/>
              <a:sym typeface="Times New Roman" pitchFamily="18" charset="0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ea typeface="宋体" pitchFamily="2" charset="-122"/>
              <a:sym typeface="Times New Roman" pitchFamily="18" charset="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wrap="square" lIns="91440" tIns="45720" rIns="91440" bIns="45720" numCol="1" anchor="ctr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1200" b="0" i="0" u="none" baseline="0">
                <a:solidFill>
                  <a:srgbClr val="898989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r">
              <a:buFont typeface="Arial" pitchFamily="34" charset="0"/>
            </a:pPr>
            <a:fld id="{4E8B7B2A-DF3A-42AE-880B-8CD6F5680D1D}" type="slidenum">
              <a:rPr lang="en-US" altLang="en-US" sz="1200">
                <a:solidFill>
                  <a:srgbClr val="898989"/>
                </a:solidFill>
                <a:latin typeface="Times New Roman" pitchFamily="18" charset="0"/>
              </a:rPr>
              <a:t>‹#›</a:t>
            </a:fld>
            <a:endParaRPr lang="en-US" altLang="en-US" sz="1200">
              <a:solidFill>
                <a:srgbClr val="898989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ea typeface="宋体" pitchFamily="2" charset="-122"/>
              <a:sym typeface="Times New Roman" pitchFamily="18" charset="0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ea typeface="宋体" pitchFamily="2" charset="-122"/>
              <a:sym typeface="Times New Roman" pitchFamily="18" charset="0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wrap="square" lIns="91440" tIns="45720" rIns="91440" bIns="45720" numCol="1" anchor="ctr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1200" b="0" i="0" u="none" baseline="0">
                <a:solidFill>
                  <a:srgbClr val="898989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r">
              <a:buFont typeface="Arial" pitchFamily="34" charset="0"/>
            </a:pPr>
            <a:fld id="{4E8B7B2A-DF3A-42AE-880B-8CD6F5680D1D}" type="slidenum">
              <a:rPr lang="en-US" altLang="en-US" sz="1200">
                <a:solidFill>
                  <a:srgbClr val="898989"/>
                </a:solidFill>
                <a:latin typeface="Times New Roman" pitchFamily="18" charset="0"/>
              </a:rPr>
              <a:t>‹#›</a:t>
            </a:fld>
            <a:endParaRPr lang="en-US" altLang="en-US" sz="1200">
              <a:solidFill>
                <a:srgbClr val="898989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ea typeface="宋体" pitchFamily="2" charset="-122"/>
              <a:sym typeface="Times New Roman" pitchFamily="18" charset="0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ea typeface="宋体" pitchFamily="2" charset="-122"/>
              <a:sym typeface="Times New Roman" pitchFamily="18" charset="0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wrap="square" lIns="91440" tIns="45720" rIns="91440" bIns="45720" numCol="1" anchor="ctr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1200" b="0" i="0" u="none" baseline="0">
                <a:solidFill>
                  <a:srgbClr val="898989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r">
              <a:buFont typeface="Arial" pitchFamily="34" charset="0"/>
            </a:pPr>
            <a:fld id="{4E8B7B2A-DF3A-42AE-880B-8CD6F5680D1D}" type="slidenum">
              <a:rPr lang="en-US" altLang="en-US" sz="1200">
                <a:solidFill>
                  <a:srgbClr val="898989"/>
                </a:solidFill>
                <a:latin typeface="Times New Roman" pitchFamily="18" charset="0"/>
              </a:rPr>
              <a:t>‹#›</a:t>
            </a:fld>
            <a:endParaRPr lang="en-US" altLang="en-US" sz="1200">
              <a:solidFill>
                <a:srgbClr val="898989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zh-CN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ea typeface="宋体" pitchFamily="2" charset="-122"/>
              <a:sym typeface="Times New Roman" pitchFamily="18" charset="0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ea typeface="宋体" pitchFamily="2" charset="-122"/>
              <a:sym typeface="Times New Roman" pitchFamily="18" charset="0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wrap="square" lIns="91440" tIns="45720" rIns="91440" bIns="45720" numCol="1" anchor="ctr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1200" b="0" i="0" u="none" baseline="0">
                <a:solidFill>
                  <a:srgbClr val="898989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r">
              <a:buFont typeface="Arial" pitchFamily="34" charset="0"/>
            </a:pPr>
            <a:fld id="{4E8B7B2A-DF3A-42AE-880B-8CD6F5680D1D}" type="slidenum">
              <a:rPr lang="en-US" altLang="en-US" sz="1200">
                <a:solidFill>
                  <a:srgbClr val="898989"/>
                </a:solidFill>
                <a:latin typeface="Times New Roman" pitchFamily="18" charset="0"/>
              </a:rPr>
              <a:t>‹#›</a:t>
            </a:fld>
            <a:endParaRPr lang="en-US" altLang="en-US" sz="1200">
              <a:solidFill>
                <a:srgbClr val="898989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ea typeface="宋体" pitchFamily="2" charset="-122"/>
              <a:sym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ea typeface="宋体" pitchFamily="2" charset="-122"/>
              <a:sym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wrap="square" lIns="91440" tIns="45720" rIns="91440" bIns="45720" numCol="1" anchor="ctr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1200" b="0" i="0" u="none" baseline="0">
                <a:solidFill>
                  <a:srgbClr val="898989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r">
              <a:buFont typeface="Arial" pitchFamily="34" charset="0"/>
            </a:pPr>
            <a:fld id="{4E8B7B2A-DF3A-42AE-880B-8CD6F5680D1D}" type="slidenum">
              <a:rPr lang="en-US" altLang="en-US" sz="1200">
                <a:solidFill>
                  <a:srgbClr val="898989"/>
                </a:solidFill>
                <a:latin typeface="Times New Roman" pitchFamily="18" charset="0"/>
              </a:rPr>
              <a:t>‹#›</a:t>
            </a:fld>
            <a:endParaRPr lang="en-US" altLang="en-US" sz="1200">
              <a:solidFill>
                <a:srgbClr val="898989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3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 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ea typeface="宋体" pitchFamily="2" charset="-122"/>
              <a:sym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ea typeface="宋体" pitchFamily="2" charset="-122"/>
              <a:sym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wrap="square" lIns="91440" tIns="45720" rIns="91440" bIns="45720" numCol="1" anchor="ctr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1200" b="0" i="0" u="none" baseline="0">
                <a:solidFill>
                  <a:srgbClr val="898989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r">
              <a:buFont typeface="Arial" pitchFamily="34" charset="0"/>
            </a:pPr>
            <a:fld id="{4E8B7B2A-DF3A-42AE-880B-8CD6F5680D1D}" type="slidenum">
              <a:rPr lang="en-US" altLang="en-US" sz="1200">
                <a:solidFill>
                  <a:srgbClr val="898989"/>
                </a:solidFill>
                <a:latin typeface="Times New Roman" pitchFamily="18" charset="0"/>
              </a:rPr>
              <a:t>‹#›</a:t>
            </a:fld>
            <a:endParaRPr lang="en-US" altLang="en-US" sz="1200">
              <a:solidFill>
                <a:srgbClr val="898989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3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ea typeface="宋体" pitchFamily="2" charset="-122"/>
              <a:sym typeface="Times New Roman" pitchFamily="18" charset="0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ea typeface="宋体" pitchFamily="2" charset="-122"/>
              <a:sym typeface="Times New Roman" pitchFamily="18" charset="0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wrap="square" lIns="91440" tIns="45720" rIns="91440" bIns="45720" numCol="1" anchor="ctr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1200" b="0" i="0" u="none" baseline="0">
                <a:solidFill>
                  <a:srgbClr val="898989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r">
              <a:buFont typeface="Arial" pitchFamily="34" charset="0"/>
            </a:pPr>
            <a:fld id="{4E8B7B2A-DF3A-42AE-880B-8CD6F5680D1D}" type="slidenum">
              <a:rPr lang="en-US" altLang="en-US" sz="1200">
                <a:solidFill>
                  <a:srgbClr val="898989"/>
                </a:solidFill>
                <a:latin typeface="Times New Roman" pitchFamily="18" charset="0"/>
              </a:rPr>
              <a:t>‹#›</a:t>
            </a:fld>
            <a:endParaRPr lang="en-US" altLang="en-US" sz="1200">
              <a:solidFill>
                <a:srgbClr val="898989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4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2_标题和内容"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 title=""/>
        <p:cNvGrpSpPr/>
        <p:nvPr/>
      </p:nvGrpSpPr>
      <p:grpSpPr/>
      <p:sp>
        <p:nvSpPr>
          <p:cNvPr id="1229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ea typeface="宋体" pitchFamily="2" charset="-122"/>
              <a:sym typeface="Times New Roman" pitchFamily="18" charset="0"/>
            </a:endParaRPr>
          </a:p>
        </p:txBody>
      </p:sp>
      <p:sp>
        <p:nvSpPr>
          <p:cNvPr id="1229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ea typeface="宋体" pitchFamily="2" charset="-122"/>
              <a:sym typeface="Times New Roman" pitchFamily="18" charset="0"/>
            </a:endParaRPr>
          </a:p>
        </p:txBody>
      </p:sp>
      <p:sp>
        <p:nvSpPr>
          <p:cNvPr id="1229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wrap="square" lIns="91440" tIns="45720" rIns="91440" bIns="45720" numCol="1" anchor="ctr" anchorCtr="0" compatLnSpc="1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r">
              <a:buFont typeface="Arial" pitchFamily="34" charset="0"/>
            </a:pPr>
            <a:fld id="{35B795BA-724C-4514-8C6E-5F98A9483BBB}" type="slidenum">
              <a:rPr lang="en-US" altLang="en-US" sz="1200">
                <a:solidFill>
                  <a:srgbClr val="898989"/>
                </a:solidFill>
                <a:latin typeface="Times New Roman" pitchFamily="18" charset="0"/>
              </a:rPr>
              <a:t>‹#›</a:t>
            </a:fld>
            <a:endParaRPr lang="en-US" altLang="en-US" sz="1200">
              <a:solidFill>
                <a:srgbClr val="898989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4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5_标题和内容"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 title=""/>
        <p:cNvGrpSpPr/>
        <p:nvPr/>
      </p:nvGrpSpPr>
      <p:grpSpPr/>
      <p:sp>
        <p:nvSpPr>
          <p:cNvPr id="13316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ea typeface="宋体" pitchFamily="2" charset="-122"/>
              <a:sym typeface="Times New Roman" pitchFamily="18" charset="0"/>
            </a:endParaRPr>
          </a:p>
        </p:txBody>
      </p:sp>
      <p:sp>
        <p:nvSpPr>
          <p:cNvPr id="13317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ea typeface="宋体" pitchFamily="2" charset="-122"/>
              <a:sym typeface="Times New Roman" pitchFamily="18" charset="0"/>
            </a:endParaRPr>
          </a:p>
        </p:txBody>
      </p:sp>
      <p:sp>
        <p:nvSpPr>
          <p:cNvPr id="13318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wrap="square" lIns="91440" tIns="45720" rIns="91440" bIns="45720" numCol="1" anchor="ctr" anchorCtr="0" compatLnSpc="1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r">
              <a:buFont typeface="Arial" pitchFamily="34" charset="0"/>
            </a:pPr>
            <a:fld id="{5C9D3AB8-C92A-466E-ABE6-4332C95F32DC}" type="slidenum">
              <a:rPr lang="en-US" altLang="en-US" sz="1200">
                <a:solidFill>
                  <a:srgbClr val="898989"/>
                </a:solidFill>
                <a:latin typeface="Times New Roman" pitchFamily="18" charset="0"/>
              </a:rPr>
              <a:t>‹#›</a:t>
            </a:fld>
            <a:endParaRPr lang="en-US" altLang="en-US" sz="120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4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1_节标题"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 title=""/>
        <p:cNvGrpSpPr/>
        <p:nvPr/>
      </p:nvGrpSpPr>
      <p:grpSpPr/>
      <p:sp>
        <p:nvSpPr>
          <p:cNvPr id="14340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ea typeface="宋体" pitchFamily="2" charset="-122"/>
              <a:sym typeface="Times New Roman" pitchFamily="18" charset="0"/>
            </a:endParaRPr>
          </a:p>
        </p:txBody>
      </p:sp>
      <p:sp>
        <p:nvSpPr>
          <p:cNvPr id="14341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ea typeface="宋体" pitchFamily="2" charset="-122"/>
              <a:sym typeface="Times New Roman" pitchFamily="18" charset="0"/>
            </a:endParaRPr>
          </a:p>
        </p:txBody>
      </p:sp>
      <p:sp>
        <p:nvSpPr>
          <p:cNvPr id="14342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wrap="square" lIns="91440" tIns="45720" rIns="91440" bIns="45720" numCol="1" anchor="ctr" anchorCtr="0" compatLnSpc="1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r">
              <a:buFont typeface="Arial" pitchFamily="34" charset="0"/>
            </a:pPr>
            <a:fld id="{8EA913F6-FDD3-466D-A495-4A1B51BB4098}" type="slidenum">
              <a:rPr lang="en-US" altLang="en-US" sz="1200">
                <a:solidFill>
                  <a:srgbClr val="898989"/>
                </a:solidFill>
                <a:latin typeface="Times New Roman" pitchFamily="18" charset="0"/>
              </a:rPr>
              <a:t>‹#›</a:t>
            </a:fld>
            <a:endParaRPr lang="en-US" altLang="en-US" sz="120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4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自定义版式"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 titl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15364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eaLnBrk="0" hangingPunct="0">
              <a:buFontTx/>
            </a:pPr>
            <a:fld id="{83C819CB-EB21-4A92-983D-CE57B4B51344}" type="datetime1">
              <a:rPr lang="zh-CN" altLang="en-US" sz="1200">
                <a:solidFill>
                  <a:srgbClr val="898989"/>
                </a:solidFill>
                <a:latin typeface="Arial" pitchFamily="34" charset="0"/>
                <a:ea typeface="微软雅黑" panose="020b0503020204020204" pitchFamily="34" charset="-122"/>
                <a:sym typeface="Times New Roman" pitchFamily="18" charset="0"/>
              </a:rPr>
              <a:t>*</a:t>
            </a:fld>
            <a:endParaRPr lang="zh-CN" altLang="en-US" sz="1200">
              <a:solidFill>
                <a:srgbClr val="898989"/>
              </a:solidFill>
              <a:latin typeface="Times New Roman" pitchFamily="18" charset="0"/>
              <a:ea typeface="宋体" pitchFamily="2" charset="-122"/>
              <a:sym typeface="Times New Roman" pitchFamily="18" charset="0"/>
            </a:endParaRPr>
          </a:p>
        </p:txBody>
      </p:sp>
      <p:sp>
        <p:nvSpPr>
          <p:cNvPr id="15365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ctr" eaLnBrk="0" hangingPunct="0"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ea typeface="宋体" pitchFamily="2" charset="-122"/>
              <a:sym typeface="Times New Roman" pitchFamily="18" charset="0"/>
            </a:endParaRPr>
          </a:p>
        </p:txBody>
      </p:sp>
      <p:sp>
        <p:nvSpPr>
          <p:cNvPr id="15366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wrap="square" lIns="91440" tIns="45720" rIns="91440" bIns="45720" numCol="1" anchor="ctr" anchorCtr="0" compatLnSpc="1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r">
              <a:buFont typeface="Arial" pitchFamily="34" charset="0"/>
            </a:pPr>
            <a:fld id="{91CF5A92-9279-4289-AC64-0648AD73080B}" type="slidenum">
              <a:rPr lang="zh-CN" altLang="en-US" sz="1200">
                <a:solidFill>
                  <a:srgbClr val="898989"/>
                </a:solidFill>
                <a:latin typeface="Arial" pitchFamily="34" charset="0"/>
                <a:ea typeface="微软雅黑" panose="020b0503020204020204" pitchFamily="34" charset="-122"/>
              </a:rPr>
              <a:t>‹#›</a:t>
            </a:fld>
            <a:endParaRPr lang="zh-CN" altLang="en-US" sz="1200">
              <a:solidFill>
                <a:srgbClr val="898989"/>
              </a:solidFill>
              <a:latin typeface="Calibri" pitchFamily="34" charset="0"/>
              <a:ea typeface="宋体" pitchFamily="2" charset="-122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image" Target="file:///D:\qq&#25991;&#20214;\712321467\Image\C2C\Image2\%7b75232B38-A165-1FB7-499C-2E1C792CACB5%7d.png" TargetMode="External" /><Relationship Id="rId18" Type="http://schemas.openxmlformats.org/officeDocument/2006/relationships/image" Target="../media/image2.png" /><Relationship Id="rId19" Type="http://schemas.openxmlformats.org/officeDocument/2006/relationships/image" Target="../media/image1.png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8.xml" /><Relationship Id="rId10" Type="http://schemas.openxmlformats.org/officeDocument/2006/relationships/slideLayout" Target="../slideLayouts/slideLayout37.xml" /><Relationship Id="rId11" Type="http://schemas.openxmlformats.org/officeDocument/2006/relationships/slideLayout" Target="../slideLayouts/slideLayout38.xml" /><Relationship Id="rId12" Type="http://schemas.openxmlformats.org/officeDocument/2006/relationships/slideLayout" Target="../slideLayouts/slideLayout39.xml" /><Relationship Id="rId13" Type="http://schemas.openxmlformats.org/officeDocument/2006/relationships/slideLayout" Target="../slideLayouts/slideLayout40.xml" /><Relationship Id="rId14" Type="http://schemas.openxmlformats.org/officeDocument/2006/relationships/slideLayout" Target="../slideLayouts/slideLayout41.xml" /><Relationship Id="rId15" Type="http://schemas.openxmlformats.org/officeDocument/2006/relationships/slideLayout" Target="../slideLayouts/slideLayout42.xml" /><Relationship Id="rId16" Type="http://schemas.openxmlformats.org/officeDocument/2006/relationships/slideLayout" Target="../slideLayouts/slideLayout43.xml" /><Relationship Id="rId17" Type="http://schemas.openxmlformats.org/officeDocument/2006/relationships/image" Target="file:///D:\qq&#25991;&#20214;\712321467\Image\C2C\Image2\%7b75232B38-A165-1FB7-499C-2E1C792CACB5%7d.png" TargetMode="External" /><Relationship Id="rId18" Type="http://schemas.openxmlformats.org/officeDocument/2006/relationships/image" Target="../media/image2.png" /><Relationship Id="rId19" Type="http://schemas.openxmlformats.org/officeDocument/2006/relationships/image" Target="../media/image1.png" /><Relationship Id="rId2" Type="http://schemas.openxmlformats.org/officeDocument/2006/relationships/slideLayout" Target="../slideLayouts/slideLayout29.xml" /><Relationship Id="rId20" Type="http://schemas.openxmlformats.org/officeDocument/2006/relationships/theme" Target="../theme/theme3.xml" /><Relationship Id="rId3" Type="http://schemas.openxmlformats.org/officeDocument/2006/relationships/slideLayout" Target="../slideLayouts/slideLayout30.xml" /><Relationship Id="rId4" Type="http://schemas.openxmlformats.org/officeDocument/2006/relationships/slideLayout" Target="../slideLayouts/slideLayout31.xml" /><Relationship Id="rId5" Type="http://schemas.openxmlformats.org/officeDocument/2006/relationships/slideLayout" Target="../slideLayouts/slideLayout32.xml" /><Relationship Id="rId6" Type="http://schemas.openxmlformats.org/officeDocument/2006/relationships/slideLayout" Target="../slideLayouts/slideLayout33.xml" /><Relationship Id="rId7" Type="http://schemas.openxmlformats.org/officeDocument/2006/relationships/slideLayout" Target="../slideLayouts/slideLayout34.xml" /><Relationship Id="rId8" Type="http://schemas.openxmlformats.org/officeDocument/2006/relationships/slideLayout" Target="../slideLayouts/slideLayout35.xml" /><Relationship Id="rId9" Type="http://schemas.openxmlformats.org/officeDocument/2006/relationships/slideLayout" Target="../slideLayouts/slideLayout36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19"/>
          <a:stretch>
            <a:fillRect/>
          </a:stretch>
        </a:blipFill>
      </p:bgPr>
    </p:bg>
    <p:spTree>
      <p:nvGrpSpPr>
        <p:cNvPr id="1" name="" title=""/>
        <p:cNvGrpSpPr/>
        <p:nvPr/>
      </p:nvGrpSpPr>
      <p:grpSpPr/>
      <p:sp>
        <p:nvSpPr>
          <p:cNvPr id="1026" name="Title Placeholder 1" title="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indent="0" algn="l" defTabSz="914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400" kern="1200">
                <a:solidFill>
                  <a:schemeClr val="tx1"/>
                </a:solidFill>
                <a:latin typeface="Calibri Light" pitchFamily="34" charset="0"/>
                <a:ea typeface="宋体" pitchFamily="2" charset="-122"/>
                <a:cs typeface="+mj-cs"/>
              </a:defRPr>
            </a:lvl1pPr>
          </a:lstStyle>
          <a:p>
            <a:pPr lvl="0"/>
            <a:r>
              <a:t>单击此处编辑母版标题样式</a:t>
            </a:r>
          </a:p>
        </p:txBody>
      </p:sp>
      <p:sp>
        <p:nvSpPr>
          <p:cNvPr id="1027" name="Text Placeholder 2" title="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lvl1pPr marL="227330" indent="-227330" algn="l" defTabSz="914400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lang="zh-CN" altLang="en-US"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684530" indent="-22733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lang="zh-CN" altLang="en-US"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1141730" indent="-22733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598930" indent="-22733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2056130" indent="-22733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5146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t>单击此处编辑母版文本样式</a:t>
            </a:r>
          </a:p>
          <a:p>
            <a:pPr lvl="1"/>
            <a:r>
              <a:t>第二级</a:t>
            </a:r>
          </a:p>
          <a:p>
            <a:pPr lvl="2"/>
            <a:r>
              <a:t>第三级</a:t>
            </a:r>
          </a:p>
          <a:p>
            <a:pPr lvl="3"/>
            <a:r>
              <a:t>第四级</a:t>
            </a:r>
          </a:p>
          <a:p>
            <a:pPr lvl="4"/>
            <a:r>
              <a:t>第五级</a:t>
            </a:r>
          </a:p>
        </p:txBody>
      </p:sp>
      <p:sp>
        <p:nvSpPr>
          <p:cNvPr id="102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sym typeface="Times New Roman" pitchFamily="18" charset="0"/>
            </a:endParaRPr>
          </a:p>
        </p:txBody>
      </p:sp>
      <p:sp>
        <p:nvSpPr>
          <p:cNvPr id="102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sym typeface="Times New Roman" pitchFamily="18" charset="0"/>
            </a:endParaRPr>
          </a:p>
        </p:txBody>
      </p:sp>
      <p:sp>
        <p:nvSpPr>
          <p:cNvPr id="103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wrap="square" lIns="91440" tIns="45720" rIns="91440" bIns="45720" numCol="1" anchor="ctr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1200" b="0" i="0" u="none" baseline="0">
                <a:solidFill>
                  <a:srgbClr val="898989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r">
              <a:buFont typeface="Arial" pitchFamily="34" charset="0"/>
            </a:pPr>
            <a:fld id="{17E68783-6F6C-47DA-A9FA-3E5B1B17C48E}" type="slidenum">
              <a:rPr lang="en-US" altLang="en-US" sz="1200">
                <a:solidFill>
                  <a:srgbClr val="898989"/>
                </a:solidFill>
                <a:latin typeface="Times New Roman" pitchFamily="18" charset="0"/>
              </a:rPr>
              <a:t>‹#›</a:t>
            </a:fld>
            <a:endParaRPr lang="en-US" altLang="en-US" sz="1200">
              <a:solidFill>
                <a:srgbClr val="898989"/>
              </a:solidFill>
              <a:latin typeface="Times New Roman" pitchFamily="18" charset="0"/>
            </a:endParaRPr>
          </a:p>
        </p:txBody>
      </p:sp>
      <p:pic>
        <p:nvPicPr>
          <p:cNvPr id="1031" name="图片 1073743875" descr="学科网 zxxk.com" title=""/>
          <p:cNvPicPr>
            <a:picLocks noChangeAspect="1"/>
          </p:cNvPicPr>
          <p:nvPr/>
        </p:nvPicPr>
        <p:blipFill>
          <a:blip r:embed="rId18" r:link="rId17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3" r:id="rId14"/>
    <p:sldLayoutId id="2147483715" r:id="rId15"/>
    <p:sldLayoutId id="2147483717" r:id="rId16"/>
  </p:sldLayoutIdLst>
  <p:transition/>
  <p:timing/>
  <p:txStyles>
    <p:titleStyle>
      <a:lvl1pPr marL="0" indent="0" algn="l" defTabSz="914400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Tx/>
        <a:buSzTx/>
        <a:buFontTx/>
        <a:buNone/>
        <a:defRPr sz="4400" kern="1200">
          <a:solidFill>
            <a:schemeClr val="tx1"/>
          </a:solidFill>
          <a:latin typeface="Calibri Light" pitchFamily="34" charset="0"/>
          <a:ea typeface="宋体" pitchFamily="2" charset="-122"/>
          <a:cs typeface="+mj-cs"/>
        </a:defRPr>
      </a:lvl1pPr>
    </p:titleStyle>
    <p:bodyStyle>
      <a:lvl1pPr marL="227330" indent="-227330" algn="l" defTabSz="914400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ClrTx/>
        <a:buSzTx/>
        <a:buFont typeface="Arial" pitchFamily="34" charset="0"/>
        <a:buChar char="•"/>
        <a:defRPr sz="2800" kern="1200">
          <a:solidFill>
            <a:schemeClr val="tx1"/>
          </a:solidFill>
          <a:latin typeface="Times New Roman" pitchFamily="18" charset="0"/>
          <a:ea typeface="+mn-ea"/>
          <a:cs typeface="+mn-cs"/>
        </a:defRPr>
      </a:lvl1pPr>
      <a:lvl2pPr marL="684530" indent="-227330" algn="l" defTabSz="91440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Tx/>
        <a:buSzTx/>
        <a:buFont typeface="Arial" pitchFamily="34" charset="0"/>
        <a:buChar char="•"/>
        <a:defRPr sz="2400" kern="1200">
          <a:solidFill>
            <a:schemeClr val="tx1"/>
          </a:solidFill>
          <a:latin typeface="Times New Roman" pitchFamily="18" charset="0"/>
          <a:ea typeface="+mn-ea"/>
          <a:cs typeface="+mn-cs"/>
        </a:defRPr>
      </a:lvl2pPr>
      <a:lvl3pPr marL="1141730" indent="-227330" algn="l" defTabSz="91440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Tx/>
        <a:buSzTx/>
        <a:buFont typeface="Arial" pitchFamily="34" charset="0"/>
        <a:buChar char="•"/>
        <a:defRPr sz="2000" kern="1200">
          <a:solidFill>
            <a:schemeClr val="tx1"/>
          </a:solidFill>
          <a:latin typeface="Times New Roman" pitchFamily="18" charset="0"/>
          <a:ea typeface="+mn-ea"/>
          <a:cs typeface="+mn-cs"/>
        </a:defRPr>
      </a:lvl3pPr>
      <a:lvl4pPr marL="1598930" indent="-227330" algn="l" defTabSz="91440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Tx/>
        <a:buSzTx/>
        <a:buFont typeface="Arial" pitchFamily="34" charset="0"/>
        <a:buChar char="•"/>
        <a:defRPr sz="2000" kern="1200">
          <a:solidFill>
            <a:schemeClr val="tx1"/>
          </a:solidFill>
          <a:latin typeface="Times New Roman" pitchFamily="18" charset="0"/>
          <a:ea typeface="+mn-ea"/>
          <a:cs typeface="+mn-cs"/>
        </a:defRPr>
      </a:lvl4pPr>
      <a:lvl5pPr marL="2056130" indent="-227330" algn="l" defTabSz="91440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Tx/>
        <a:buSzTx/>
        <a:buFont typeface="Arial" pitchFamily="34" charset="0"/>
        <a:buChar char="•"/>
        <a:defRPr sz="2000" kern="1200">
          <a:solidFill>
            <a:schemeClr val="tx1"/>
          </a:solidFill>
          <a:latin typeface="Times New Roman" pitchFamily="18" charset="0"/>
          <a:ea typeface="+mn-ea"/>
          <a:cs typeface="+mn-cs"/>
        </a:defRPr>
      </a:lvl5pPr>
      <a:lvl6pPr marL="2514600" indent="-228600" algn="l" defTabSz="913765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3765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indent="0" algn="l" defTabSz="913765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3765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3765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3765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3765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19"/>
          <a:stretch>
            <a:fillRect/>
          </a:stretch>
        </a:blipFill>
      </p:bgPr>
    </p:bg>
    <p:spTree>
      <p:nvGrpSpPr>
        <p:cNvPr id="1" name="" title=""/>
        <p:cNvGrpSpPr/>
        <p:nvPr/>
      </p:nvGrpSpPr>
      <p:grpSpPr/>
      <p:sp>
        <p:nvSpPr>
          <p:cNvPr id="3074" name="Title Placeholder 1" title="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indent="0" algn="l" defTabSz="914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400" kern="1200">
                <a:solidFill>
                  <a:schemeClr val="tx1"/>
                </a:solidFill>
                <a:latin typeface="Calibri Light" pitchFamily="34" charset="0"/>
                <a:ea typeface="宋体" pitchFamily="2" charset="-122"/>
                <a:cs typeface="+mj-cs"/>
              </a:defRPr>
            </a:lvl1pPr>
          </a:lstStyle>
          <a:p>
            <a:pPr lvl="0"/>
            <a:r>
              <a:t>单击此处编辑母版标题样式</a:t>
            </a:r>
          </a:p>
        </p:txBody>
      </p:sp>
      <p:sp>
        <p:nvSpPr>
          <p:cNvPr id="3075" name="Text Placeholder 2" title="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lvl1pPr marL="227330" indent="-227330" algn="l" defTabSz="914400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lang="zh-CN" altLang="en-US"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684530" indent="-22733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lang="zh-CN" altLang="en-US"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1141730" indent="-22733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598930" indent="-22733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2056130" indent="-22733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5146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t>单击此处编辑母版文本样式</a:t>
            </a:r>
          </a:p>
          <a:p>
            <a:pPr lvl="1"/>
            <a:r>
              <a:t>第二级</a:t>
            </a:r>
          </a:p>
          <a:p>
            <a:pPr lvl="2"/>
            <a:r>
              <a:t>第三级</a:t>
            </a:r>
          </a:p>
          <a:p>
            <a:pPr lvl="3"/>
            <a:r>
              <a:t>第四级</a:t>
            </a:r>
          </a:p>
          <a:p>
            <a:pPr lvl="4"/>
            <a:r>
              <a:t>第五级</a:t>
            </a:r>
          </a:p>
        </p:txBody>
      </p:sp>
      <p:sp>
        <p:nvSpPr>
          <p:cNvPr id="3076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ea typeface="宋体" pitchFamily="2" charset="-122"/>
              <a:sym typeface="Times New Roman" pitchFamily="18" charset="0"/>
            </a:endParaRPr>
          </a:p>
        </p:txBody>
      </p:sp>
      <p:sp>
        <p:nvSpPr>
          <p:cNvPr id="307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lIns="91440" tIns="45720" rIns="91440" bIns="45720" rtlCol="0" anchor="ctr" anchorCtr="0"/>
          <a:lstStyle>
            <a:defPPr>
              <a:defRPr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宋体" pitchFamily="2" charset="-122"/>
                <a:sym typeface="Times New Roman" pitchFamily="18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ctr" eaLnBrk="0" hangingPunct="0">
              <a:buClrTx/>
              <a:buFontTx/>
            </a:pPr>
            <a:endParaRPr lang="zh-CN" altLang="en-US" sz="1200">
              <a:solidFill>
                <a:srgbClr val="898989"/>
              </a:solidFill>
              <a:latin typeface="Times New Roman" pitchFamily="18" charset="0"/>
              <a:ea typeface="宋体" pitchFamily="2" charset="-122"/>
              <a:sym typeface="Times New Roman" pitchFamily="18" charset="0"/>
            </a:endParaRPr>
          </a:p>
        </p:txBody>
      </p:sp>
      <p:sp>
        <p:nvSpPr>
          <p:cNvPr id="307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wrap="square" lIns="91440" tIns="45720" rIns="91440" bIns="45720" numCol="1" anchor="ctr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1200" b="0" i="0" u="none" baseline="0">
                <a:solidFill>
                  <a:srgbClr val="898989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r">
              <a:buFont typeface="Arial" pitchFamily="34" charset="0"/>
            </a:pPr>
            <a:fld id="{4E8B7B2A-DF3A-42AE-880B-8CD6F5680D1D}" type="slidenum">
              <a:rPr lang="en-US" altLang="en-US" sz="1200">
                <a:solidFill>
                  <a:srgbClr val="898989"/>
                </a:solidFill>
                <a:latin typeface="Times New Roman" pitchFamily="18" charset="0"/>
              </a:rPr>
              <a:t>‹#›</a:t>
            </a:fld>
            <a:endParaRPr lang="en-US" altLang="en-US" sz="1200">
              <a:solidFill>
                <a:srgbClr val="898989"/>
              </a:solidFill>
              <a:latin typeface="Times New Roman" pitchFamily="18" charset="0"/>
            </a:endParaRPr>
          </a:p>
        </p:txBody>
      </p:sp>
      <p:pic>
        <p:nvPicPr>
          <p:cNvPr id="3079" name="图片 1073743875" descr="学科网 zxxk.com" title=""/>
          <p:cNvPicPr>
            <a:picLocks noChangeAspect="1"/>
          </p:cNvPicPr>
          <p:nvPr/>
        </p:nvPicPr>
        <p:blipFill>
          <a:blip r:embed="rId18" r:link="rId17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3" r:id="rId14"/>
    <p:sldLayoutId id="2147483755" r:id="rId15"/>
    <p:sldLayoutId id="2147483757" r:id="rId16"/>
  </p:sldLayoutIdLst>
  <p:transition/>
  <p:timing/>
  <p:txStyles>
    <p:titleStyle>
      <a:lvl1pPr marL="0" indent="0" algn="l" defTabSz="914400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Tx/>
        <a:buSzTx/>
        <a:buFontTx/>
        <a:buNone/>
        <a:defRPr sz="4400" kern="1200">
          <a:solidFill>
            <a:schemeClr val="tx1"/>
          </a:solidFill>
          <a:latin typeface="Calibri Light" pitchFamily="34" charset="0"/>
          <a:ea typeface="宋体" pitchFamily="2" charset="-122"/>
          <a:cs typeface="+mj-cs"/>
        </a:defRPr>
      </a:lvl1pPr>
    </p:titleStyle>
    <p:bodyStyle>
      <a:lvl1pPr marL="227330" indent="-227330" algn="l" defTabSz="914400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ClrTx/>
        <a:buSzTx/>
        <a:buFont typeface="Arial" pitchFamily="34" charset="0"/>
        <a:buChar char="•"/>
        <a:defRPr sz="2800" kern="1200">
          <a:solidFill>
            <a:schemeClr val="tx1"/>
          </a:solidFill>
          <a:latin typeface="Times New Roman" pitchFamily="18" charset="0"/>
          <a:ea typeface="+mn-ea"/>
          <a:cs typeface="+mn-cs"/>
        </a:defRPr>
      </a:lvl1pPr>
      <a:lvl2pPr marL="684530" indent="-227330" algn="l" defTabSz="91440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Tx/>
        <a:buSzTx/>
        <a:buFont typeface="Arial" pitchFamily="34" charset="0"/>
        <a:buChar char="•"/>
        <a:defRPr sz="2400" kern="1200">
          <a:solidFill>
            <a:schemeClr val="tx1"/>
          </a:solidFill>
          <a:latin typeface="Times New Roman" pitchFamily="18" charset="0"/>
          <a:ea typeface="+mn-ea"/>
          <a:cs typeface="+mn-cs"/>
        </a:defRPr>
      </a:lvl2pPr>
      <a:lvl3pPr marL="1141730" indent="-227330" algn="l" defTabSz="91440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Tx/>
        <a:buSzTx/>
        <a:buFont typeface="Arial" pitchFamily="34" charset="0"/>
        <a:buChar char="•"/>
        <a:defRPr sz="2000" kern="1200">
          <a:solidFill>
            <a:schemeClr val="tx1"/>
          </a:solidFill>
          <a:latin typeface="Times New Roman" pitchFamily="18" charset="0"/>
          <a:ea typeface="+mn-ea"/>
          <a:cs typeface="+mn-cs"/>
        </a:defRPr>
      </a:lvl3pPr>
      <a:lvl4pPr marL="1598930" indent="-227330" algn="l" defTabSz="91440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Tx/>
        <a:buSzTx/>
        <a:buFont typeface="Arial" pitchFamily="34" charset="0"/>
        <a:buChar char="•"/>
        <a:defRPr sz="2000" kern="1200">
          <a:solidFill>
            <a:schemeClr val="tx1"/>
          </a:solidFill>
          <a:latin typeface="Times New Roman" pitchFamily="18" charset="0"/>
          <a:ea typeface="+mn-ea"/>
          <a:cs typeface="+mn-cs"/>
        </a:defRPr>
      </a:lvl4pPr>
      <a:lvl5pPr marL="2056130" indent="-227330" algn="l" defTabSz="91440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Tx/>
        <a:buSzTx/>
        <a:buFont typeface="Arial" pitchFamily="34" charset="0"/>
        <a:buChar char="•"/>
        <a:defRPr sz="2000" kern="1200">
          <a:solidFill>
            <a:schemeClr val="tx1"/>
          </a:solidFill>
          <a:latin typeface="Times New Roman" pitchFamily="18" charset="0"/>
          <a:ea typeface="+mn-ea"/>
          <a:cs typeface="+mn-cs"/>
        </a:defRPr>
      </a:lvl5pPr>
      <a:lvl6pPr marL="2514600" indent="-228600" algn="l" defTabSz="913765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3765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indent="0" algn="l" defTabSz="913765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3765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3765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3765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3765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7.xml" /><Relationship Id="rId2" Type="http://schemas.openxmlformats.org/officeDocument/2006/relationships/notesSlide" Target="../notesSlides/notesSlide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3.gif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4.jpeg" /><Relationship Id="rId3" Type="http://schemas.openxmlformats.org/officeDocument/2006/relationships/image" Target="../media/image5.png" /><Relationship Id="rId4" Type="http://schemas.openxmlformats.org/officeDocument/2006/relationships/image" Target="../media/image6.png" /><Relationship Id="rId5" Type="http://schemas.openxmlformats.org/officeDocument/2006/relationships/image" Target="../media/image7.jpeg" /><Relationship Id="rId6" Type="http://schemas.openxmlformats.org/officeDocument/2006/relationships/image" Target="../media/image8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2.gif" /><Relationship Id="rId4" Type="http://schemas.openxmlformats.org/officeDocument/2006/relationships/image" Target="../media/image1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14.jpeg" /><Relationship Id="rId3" Type="http://schemas.openxmlformats.org/officeDocument/2006/relationships/tags" Target="../tags/tag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15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notesSlide" Target="../notesSlides/notesSlide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45204034312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18433" name="文本占位符 5" title=""/>
          <p:cNvSpPr txBox="1"/>
          <p:nvPr/>
        </p:nvSpPr>
        <p:spPr>
          <a:xfrm>
            <a:off x="2312988" y="892175"/>
            <a:ext cx="7567612" cy="45370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ctr"/>
            <a:r>
              <a:rPr lang="en-US" altLang="zh-CN" sz="3600" b="1">
                <a:solidFill>
                  <a:srgbClr val="008651"/>
                </a:solidFill>
                <a:latin typeface="Times New Roman" pitchFamily="18" charset="0"/>
                <a:ea typeface="微软雅黑" panose="020b0503020204020204" pitchFamily="34" charset="-122"/>
                <a:sym typeface="微软雅黑" pitchFamily="34" charset="-122"/>
              </a:rPr>
              <a:t>   Unit 2</a:t>
            </a:r>
            <a:endParaRPr lang="en-US" altLang="zh-CN" sz="3600" b="1">
              <a:solidFill>
                <a:srgbClr val="008651"/>
              </a:solidFill>
              <a:latin typeface="Times New Roman" pitchFamily="18" charset="0"/>
              <a:ea typeface="微软雅黑" panose="020b0503020204020204" pitchFamily="34" charset="-122"/>
              <a:sym typeface="微软雅黑" pitchFamily="34" charset="-122"/>
            </a:endParaRPr>
          </a:p>
          <a:p>
            <a:pPr lvl="0" algn="ctr"/>
            <a:r>
              <a:rPr lang="en-US" altLang="zh-CN" sz="3600" b="1">
                <a:solidFill>
                  <a:srgbClr val="008651"/>
                </a:solidFill>
                <a:latin typeface="Times New Roman" pitchFamily="18" charset="0"/>
                <a:ea typeface="微软雅黑" panose="020b0503020204020204" pitchFamily="34" charset="-122"/>
                <a:sym typeface="微软雅黑" pitchFamily="34" charset="-122"/>
              </a:rPr>
              <a:t> Travelling Around</a:t>
            </a:r>
            <a:endParaRPr lang="en-US" altLang="zh-CN" sz="3600" b="1">
              <a:solidFill>
                <a:srgbClr val="008651"/>
              </a:solidFill>
              <a:latin typeface="Times New Roman" pitchFamily="18" charset="0"/>
              <a:ea typeface="微软雅黑" panose="020b0503020204020204" pitchFamily="34" charset="-122"/>
              <a:sym typeface="微软雅黑" pitchFamily="34" charset="-122"/>
            </a:endParaRPr>
          </a:p>
          <a:p>
            <a:pPr lvl="0" algn="ctr"/>
            <a:endParaRPr lang="en-US" altLang="zh-CN" sz="3600" b="1">
              <a:solidFill>
                <a:srgbClr val="008651"/>
              </a:solidFill>
              <a:latin typeface="Times New Roman" pitchFamily="18" charset="0"/>
              <a:ea typeface="微软雅黑" panose="020b0503020204020204" pitchFamily="34" charset="-122"/>
              <a:sym typeface="微软雅黑" pitchFamily="34" charset="-122"/>
            </a:endParaRPr>
          </a:p>
          <a:p>
            <a:pPr lvl="0" algn="ctr"/>
            <a:endParaRPr lang="en-US" altLang="zh-CN" sz="3600" b="1">
              <a:solidFill>
                <a:srgbClr val="008651"/>
              </a:solidFill>
              <a:latin typeface="Times New Roman" pitchFamily="18" charset="0"/>
              <a:ea typeface="微软雅黑" panose="020b0503020204020204" pitchFamily="34" charset="-122"/>
              <a:sym typeface="微软雅黑" pitchFamily="34" charset="-122"/>
            </a:endParaRPr>
          </a:p>
          <a:p>
            <a:pPr lvl="0" algn="ctr"/>
            <a:r>
              <a:rPr lang="en-US" altLang="zh-CN" sz="3600" b="1">
                <a:solidFill>
                  <a:srgbClr val="008651"/>
                </a:solidFill>
                <a:latin typeface="Times New Roman" pitchFamily="18" charset="0"/>
                <a:ea typeface="微软雅黑" panose="020b0503020204020204" pitchFamily="34" charset="-122"/>
                <a:sym typeface="微软雅黑" pitchFamily="34" charset="-122"/>
              </a:rPr>
              <a:t>Discovering Useful Structures</a:t>
            </a:r>
            <a:endParaRPr lang="en-US" altLang="zh-CN" sz="3600" b="1">
              <a:solidFill>
                <a:srgbClr val="008651"/>
              </a:solidFill>
              <a:latin typeface="Times New Roman" pitchFamily="18" charset="0"/>
              <a:ea typeface="微软雅黑" panose="020b0503020204020204" pitchFamily="34" charset="-122"/>
              <a:sym typeface="微软雅黑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0481" name="矩形 4" title=""/>
          <p:cNvSpPr/>
          <p:nvPr/>
        </p:nvSpPr>
        <p:spPr>
          <a:xfrm>
            <a:off x="1430338" y="1671638"/>
            <a:ext cx="9769475" cy="92075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0" normalizeH="0" baseline="0" noProof="0">
                <a:solidFill>
                  <a:srgbClr val="008651"/>
                </a:solidFill>
                <a:effectLst/>
                <a:uLnTx/>
                <a:uFillTx/>
                <a:latin typeface="Comic Sans MS" pitchFamily="66" charset="0"/>
                <a:ea typeface="宋体" pitchFamily="2" charset="-122"/>
                <a:cs typeface="Comic Sans MS" panose="030f0702030302020204" pitchFamily="66" charset="0"/>
              </a:rPr>
              <a:t>Talk about your future plans</a:t>
            </a:r>
            <a:endParaRPr kumimoji="0" lang="en-US" altLang="zh-CN" sz="5400" b="1" i="0" u="none" strike="noStrike" kern="1200" cap="none" spc="0" normalizeH="0" baseline="0" noProof="0">
              <a:solidFill>
                <a:srgbClr val="008651"/>
              </a:solidFill>
              <a:effectLst/>
              <a:uLnTx/>
              <a:uFillTx/>
              <a:latin typeface="Comic Sans MS" pitchFamily="66" charset="0"/>
              <a:ea typeface="宋体" pitchFamily="2" charset="-122"/>
              <a:cs typeface="Comic Sans MS" panose="030f0702030302020204" pitchFamily="66" charset="0"/>
            </a:endParaRPr>
          </a:p>
        </p:txBody>
      </p:sp>
      <p:sp>
        <p:nvSpPr>
          <p:cNvPr id="20482" name="TextBox 5" title=""/>
          <p:cNvSpPr txBox="1"/>
          <p:nvPr/>
        </p:nvSpPr>
        <p:spPr>
          <a:xfrm>
            <a:off x="1258888" y="2940050"/>
            <a:ext cx="9569450" cy="19367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ctr" eaLnBrk="0" hangingPunct="0">
              <a:lnSpc>
                <a:spcPct val="150000"/>
              </a:lnSpc>
            </a:pPr>
            <a:r>
              <a:rPr lang="en-US" altLang="zh-CN" sz="4000" b="1" i="1">
                <a:latin typeface="Times New Roman" pitchFamily="18" charset="0"/>
              </a:rPr>
              <a:t>What will you do in the future?</a:t>
            </a:r>
            <a:endParaRPr lang="en-US" altLang="zh-CN" sz="4000" b="1" i="1">
              <a:latin typeface="Times New Roman" pitchFamily="18" charset="0"/>
            </a:endParaRPr>
          </a:p>
          <a:p>
            <a:pPr lvl="0" algn="ctr" eaLnBrk="0" hangingPunct="0">
              <a:lnSpc>
                <a:spcPct val="150000"/>
              </a:lnSpc>
            </a:pPr>
            <a:r>
              <a:rPr lang="en-US" altLang="zh-CN" sz="4000" b="1" i="1">
                <a:latin typeface="Times New Roman" pitchFamily="18" charset="0"/>
              </a:rPr>
              <a:t>Which university do you want to go?</a:t>
            </a:r>
            <a:endParaRPr lang="zh-CN" altLang="en-US" sz="4000" b="1" i="1">
              <a:latin typeface="Times New Roman" pitchFamily="18" charset="0"/>
            </a:endParaRPr>
          </a:p>
        </p:txBody>
      </p:sp>
      <p:pic>
        <p:nvPicPr>
          <p:cNvPr id="20483" name="图片 25606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5175" y="4222750"/>
            <a:ext cx="2536825" cy="2376488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1505" name="Picture 2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538" y="2003425"/>
            <a:ext cx="3060700" cy="1976438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21506" name="Picture 3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6138" y="4267200"/>
            <a:ext cx="2159000" cy="2159000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21507" name="Picture 4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144963"/>
            <a:ext cx="2247900" cy="2343150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21508" name="Picture 5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3025" y="3127375"/>
            <a:ext cx="4295775" cy="322262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21509" name="Picture 6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1163" y="2249488"/>
            <a:ext cx="2963862" cy="429895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1510" name="矩形 7" title=""/>
          <p:cNvSpPr/>
          <p:nvPr/>
        </p:nvSpPr>
        <p:spPr>
          <a:xfrm>
            <a:off x="1179513" y="704850"/>
            <a:ext cx="10523538" cy="76835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4400" b="1" i="0" u="none" strike="noStrike" kern="1200" cap="none" spc="0" normalizeH="0" baseline="0" noProof="0">
                <a:solidFill>
                  <a:srgbClr val="008651"/>
                </a:solidFill>
                <a:effectLst/>
                <a:uLnTx/>
                <a:uFillTx/>
                <a:latin typeface="Comic Sans MS" pitchFamily="66" charset="0"/>
                <a:ea typeface="宋体" pitchFamily="2" charset="-122"/>
                <a:cs typeface="Comic Sans MS" panose="030f0702030302020204" pitchFamily="66" charset="0"/>
              </a:rPr>
              <a:t>Will you do the following occupations?</a:t>
            </a:r>
            <a:endParaRPr kumimoji="0" lang="en-US" altLang="zh-CN" sz="4400" b="1" i="0" u="none" strike="noStrike" kern="1200" cap="none" spc="0" normalizeH="0" baseline="0" noProof="0">
              <a:solidFill>
                <a:srgbClr val="008651"/>
              </a:solidFill>
              <a:effectLst/>
              <a:uLnTx/>
              <a:uFillTx/>
              <a:latin typeface="Comic Sans MS" pitchFamily="66" charset="0"/>
              <a:ea typeface="宋体" pitchFamily="2" charset="-122"/>
              <a:cs typeface="Comic Sans MS" panose="030f0702030302020204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2529" name="Picture 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775" y="723900"/>
            <a:ext cx="4762500" cy="2667000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22530" name="Picture 4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775" y="3101975"/>
            <a:ext cx="4762500" cy="3333750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22531" name="Picture 6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550" y="3665538"/>
            <a:ext cx="4905375" cy="2867025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2532" name="TextBox 4" title=""/>
          <p:cNvSpPr txBox="1"/>
          <p:nvPr/>
        </p:nvSpPr>
        <p:spPr>
          <a:xfrm>
            <a:off x="5473700" y="1058863"/>
            <a:ext cx="6124575" cy="15684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ctr" eaLnBrk="0" hangingPunct="0">
              <a:lnSpc>
                <a:spcPct val="120000"/>
              </a:lnSpc>
            </a:pPr>
            <a:r>
              <a:rPr lang="en-US" altLang="zh-CN" sz="4000" b="1">
                <a:solidFill>
                  <a:srgbClr val="008651"/>
                </a:solidFill>
                <a:latin typeface="Comic Sans MS" pitchFamily="66" charset="0"/>
              </a:rPr>
              <a:t>Will you enter the following universities?</a:t>
            </a:r>
            <a:endParaRPr lang="en-US" altLang="zh-CN" sz="4000" b="1">
              <a:solidFill>
                <a:srgbClr val="00865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4577" name="标题 1" title=""/>
          <p:cNvSpPr txBox="1"/>
          <p:nvPr/>
        </p:nvSpPr>
        <p:spPr>
          <a:xfrm>
            <a:off x="758825" y="4416425"/>
            <a:ext cx="10363200" cy="514350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  <a:round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>
              <a:lnSpc>
                <a:spcPct val="90000"/>
              </a:lnSpc>
            </a:pPr>
            <a:r>
              <a:rPr lang="zh-CN" altLang="en-US" sz="2800" b="1">
                <a:solidFill>
                  <a:srgbClr val="FF0000"/>
                </a:solidFill>
                <a:latin typeface="新宋体" pitchFamily="49" charset="-122"/>
                <a:ea typeface="新宋体" pitchFamily="49" charset="-122"/>
              </a:rPr>
              <a:t>一般将来时：表示在将来某一时刻要发生的动作或存在的状态。</a:t>
            </a:r>
            <a:endParaRPr lang="en-US" altLang="zh-CN" sz="2800" b="1">
              <a:solidFill>
                <a:srgbClr val="FF0000"/>
              </a:solidFill>
              <a:latin typeface="新宋体" pitchFamily="49" charset="-122"/>
              <a:ea typeface="新宋体" pitchFamily="49" charset="-122"/>
            </a:endParaRPr>
          </a:p>
        </p:txBody>
      </p:sp>
      <p:sp>
        <p:nvSpPr>
          <p:cNvPr id="24578" name="矩形 6" title=""/>
          <p:cNvSpPr/>
          <p:nvPr/>
        </p:nvSpPr>
        <p:spPr>
          <a:xfrm>
            <a:off x="1081088" y="2403475"/>
            <a:ext cx="6054725" cy="52228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+mn-cs"/>
              </a:rPr>
              <a:t>Will you do</a:t>
            </a:r>
            <a:r>
              <a:rPr kumimoji="0" lang="en-US" altLang="zh-CN" sz="2800" b="1" i="0" u="none" strike="noStrike" kern="1200" cap="none" spc="0" normalizeH="0" baseline="0" noProof="0"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+mn-cs"/>
              </a:rPr>
              <a:t> the following occupations?</a:t>
            </a:r>
            <a:endParaRPr kumimoji="0" lang="en-US" altLang="zh-CN" sz="2800" b="1" i="0" u="none" strike="noStrike" kern="1200" cap="none" spc="0" normalizeH="0" baseline="0" noProof="0"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宋体" pitchFamily="2" charset="-122"/>
              <a:cs typeface="+mn-cs"/>
            </a:endParaRPr>
          </a:p>
        </p:txBody>
      </p:sp>
      <p:sp>
        <p:nvSpPr>
          <p:cNvPr id="24579" name="矩形 7" title=""/>
          <p:cNvSpPr/>
          <p:nvPr/>
        </p:nvSpPr>
        <p:spPr>
          <a:xfrm>
            <a:off x="1087438" y="3478213"/>
            <a:ext cx="6402387" cy="52228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eaLnBrk="0" hangingPunct="0"/>
            <a:r>
              <a:rPr lang="en-US" altLang="zh-CN" sz="2800" b="1">
                <a:solidFill>
                  <a:srgbClr val="FF0000"/>
                </a:solidFill>
                <a:latin typeface="Times New Roman" pitchFamily="18" charset="0"/>
              </a:rPr>
              <a:t>Will you enter</a:t>
            </a:r>
            <a:r>
              <a:rPr lang="en-US" altLang="zh-CN" sz="2800" b="1">
                <a:solidFill>
                  <a:srgbClr val="C00000"/>
                </a:solidFill>
                <a:latin typeface="Times New Roman" pitchFamily="18" charset="0"/>
              </a:rPr>
              <a:t> </a:t>
            </a:r>
            <a:r>
              <a:rPr lang="en-US" altLang="zh-CN" sz="2800" b="1">
                <a:latin typeface="Times New Roman" pitchFamily="18" charset="0"/>
              </a:rPr>
              <a:t>the following universities?</a:t>
            </a:r>
            <a:endParaRPr lang="zh-CN" altLang="en-US" sz="2800" b="1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24580" name="矩形 8" title=""/>
          <p:cNvSpPr/>
          <p:nvPr/>
        </p:nvSpPr>
        <p:spPr>
          <a:xfrm>
            <a:off x="1087438" y="2954338"/>
            <a:ext cx="8031162" cy="52228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ctr" eaLnBrk="0" hangingPunct="0"/>
            <a:r>
              <a:rPr lang="en-US" altLang="zh-CN" sz="2800" b="1">
                <a:latin typeface="Times New Roman" pitchFamily="18" charset="0"/>
              </a:rPr>
              <a:t>We</a:t>
            </a:r>
            <a:r>
              <a:rPr lang="en-US" altLang="zh-CN" sz="2800" b="1">
                <a:solidFill>
                  <a:srgbClr val="FF0000"/>
                </a:solidFill>
                <a:latin typeface="Times New Roman" pitchFamily="18" charset="0"/>
              </a:rPr>
              <a:t> shall celebrate</a:t>
            </a:r>
            <a:r>
              <a:rPr lang="en-US" altLang="zh-CN" sz="2800" b="1">
                <a:solidFill>
                  <a:srgbClr val="C00000"/>
                </a:solidFill>
                <a:latin typeface="Times New Roman" pitchFamily="18" charset="0"/>
              </a:rPr>
              <a:t> </a:t>
            </a:r>
            <a:r>
              <a:rPr lang="en-US" altLang="zh-CN" sz="2800" b="1">
                <a:latin typeface="Times New Roman" pitchFamily="18" charset="0"/>
              </a:rPr>
              <a:t>the birthday for our motherland.</a:t>
            </a:r>
            <a:endParaRPr lang="zh-CN" altLang="en-US" sz="2800" b="1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24581" name="标题 1" title=""/>
          <p:cNvSpPr txBox="1"/>
          <p:nvPr/>
        </p:nvSpPr>
        <p:spPr>
          <a:xfrm>
            <a:off x="2640013" y="5529263"/>
            <a:ext cx="6911975" cy="434975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  <a:round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>
              <a:lnSpc>
                <a:spcPct val="90000"/>
              </a:lnSpc>
              <a:buClrTx/>
              <a:buFontTx/>
            </a:pPr>
            <a:r>
              <a:rPr lang="zh-CN" altLang="en-US" sz="2800" b="1">
                <a:solidFill>
                  <a:srgbClr val="008651"/>
                </a:solidFill>
                <a:latin typeface="Times New Roman" pitchFamily="18" charset="0"/>
                <a:ea typeface="宋体" pitchFamily="2" charset="-122"/>
              </a:rPr>
              <a:t>一般将来时常见结构：</a:t>
            </a:r>
            <a:r>
              <a:rPr lang="en-US" altLang="zh-CN" sz="2800" b="1">
                <a:solidFill>
                  <a:srgbClr val="008651"/>
                </a:solidFill>
                <a:latin typeface="Times New Roman" pitchFamily="18" charset="0"/>
              </a:rPr>
              <a:t>will/shall do sth.</a:t>
            </a:r>
            <a:endParaRPr lang="en-US" altLang="zh-CN" sz="2800" b="1">
              <a:solidFill>
                <a:srgbClr val="008651"/>
              </a:solidFill>
              <a:latin typeface="Times New Roman" pitchFamily="18" charset="0"/>
            </a:endParaRPr>
          </a:p>
        </p:txBody>
      </p:sp>
      <p:sp>
        <p:nvSpPr>
          <p:cNvPr id="24582" name="矩形 13" title=""/>
          <p:cNvSpPr/>
          <p:nvPr/>
        </p:nvSpPr>
        <p:spPr>
          <a:xfrm>
            <a:off x="273050" y="1654175"/>
            <a:ext cx="11979275" cy="5222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eaLnBrk="0" hangingPunct="0"/>
            <a:r>
              <a:rPr lang="en-US" altLang="zh-CN" sz="2800" b="1">
                <a:solidFill>
                  <a:srgbClr val="008651"/>
                </a:solidFill>
                <a:latin typeface="Times New Roman" pitchFamily="18" charset="0"/>
              </a:rPr>
              <a:t>Look at the sentences. What do you think the tense of the underlined words? </a:t>
            </a:r>
            <a:endParaRPr lang="en-US" altLang="zh-CN" sz="2800" b="1">
              <a:solidFill>
                <a:srgbClr val="008651"/>
              </a:solidFill>
              <a:latin typeface="Times New Roman" pitchFamily="18" charset="0"/>
            </a:endParaRPr>
          </a:p>
        </p:txBody>
      </p:sp>
      <p:cxnSp>
        <p:nvCxnSpPr>
          <p:cNvPr id="24583" name="直接连接符 15" title=""/>
          <p:cNvCxnSpPr/>
          <p:nvPr/>
        </p:nvCxnSpPr>
        <p:spPr>
          <a:xfrm>
            <a:off x="1081088" y="2925763"/>
            <a:ext cx="2157413" cy="2381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84" name="直接连接符 16" title=""/>
          <p:cNvCxnSpPr/>
          <p:nvPr/>
        </p:nvCxnSpPr>
        <p:spPr>
          <a:xfrm flipV="1">
            <a:off x="1176338" y="3997325"/>
            <a:ext cx="2208212" cy="3175"/>
          </a:xfrm>
          <a:prstGeom prst="line">
            <a:avLst/>
          </a:prstGeom>
          <a:noFill/>
          <a:ln w="38100">
            <a:solidFill>
              <a:schemeClr val="accent1"/>
            </a:solidFill>
            <a:miter lim="800000"/>
          </a:ln>
        </p:spPr>
      </p:cxnSp>
      <p:cxnSp>
        <p:nvCxnSpPr>
          <p:cNvPr id="24585" name="直接连接符 17" title=""/>
          <p:cNvCxnSpPr/>
          <p:nvPr/>
        </p:nvCxnSpPr>
        <p:spPr>
          <a:xfrm>
            <a:off x="1727200" y="3476625"/>
            <a:ext cx="220345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586" name="Picture 6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0650" y="4224338"/>
            <a:ext cx="1911350" cy="2292350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2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1988800" y="126365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4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7" grpId="0"/>
      <p:bldP spid="2458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6625" name="TextBox 1" title=""/>
          <p:cNvSpPr txBox="1"/>
          <p:nvPr/>
        </p:nvSpPr>
        <p:spPr>
          <a:xfrm>
            <a:off x="692150" y="990600"/>
            <a:ext cx="10609263" cy="8302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ctr" eaLnBrk="0" hangingPunct="0"/>
            <a:r>
              <a:rPr lang="zh-CN" altLang="en-US" sz="4800">
                <a:solidFill>
                  <a:srgbClr val="008651"/>
                </a:solidFill>
                <a:latin typeface="华文隶书" pitchFamily="2" charset="-122"/>
                <a:ea typeface="华文隶书" pitchFamily="2" charset="-122"/>
              </a:rPr>
              <a:t>现在进行时表示将来时</a:t>
            </a:r>
            <a:endParaRPr lang="zh-CN" altLang="en-US" sz="4800">
              <a:solidFill>
                <a:srgbClr val="008651"/>
              </a:solidFill>
              <a:latin typeface="华文隶书" pitchFamily="2" charset="-122"/>
              <a:ea typeface="华文隶书" pitchFamily="2" charset="-122"/>
            </a:endParaRPr>
          </a:p>
        </p:txBody>
      </p:sp>
      <p:sp>
        <p:nvSpPr>
          <p:cNvPr id="26626" name="TextBox 4" title=""/>
          <p:cNvSpPr txBox="1"/>
          <p:nvPr/>
        </p:nvSpPr>
        <p:spPr>
          <a:xfrm>
            <a:off x="692150" y="2747963"/>
            <a:ext cx="11049000" cy="203041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0" lvl="0" indent="457200">
              <a:lnSpc>
                <a:spcPct val="150000"/>
              </a:lnSpc>
            </a:pPr>
            <a:r>
              <a:rPr lang="zh-CN" altLang="en-US" sz="2800" b="1">
                <a:latin typeface="宋体" pitchFamily="2" charset="-122"/>
                <a:ea typeface="宋体" pitchFamily="2" charset="-122"/>
              </a:rPr>
              <a:t>一、现在进行时表示将来</a:t>
            </a:r>
            <a:endParaRPr lang="zh-CN" altLang="en-US" sz="2800" b="1">
              <a:latin typeface="宋体" pitchFamily="2" charset="-122"/>
              <a:ea typeface="宋体" pitchFamily="2" charset="-122"/>
            </a:endParaRPr>
          </a:p>
          <a:p>
            <a:pPr marL="0" lvl="0" indent="457200">
              <a:lnSpc>
                <a:spcPct val="150000"/>
              </a:lnSpc>
            </a:pPr>
            <a:r>
              <a:rPr lang="zh-CN" altLang="en-US" sz="2800" b="1">
                <a:latin typeface="宋体" pitchFamily="2" charset="-122"/>
                <a:ea typeface="宋体" pitchFamily="2" charset="-122"/>
              </a:rPr>
              <a:t>现在进行时表示将来主要用于表示</a:t>
            </a:r>
            <a:r>
              <a:rPr lang="zh-CN" altLang="en-US" sz="2800" b="1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按计划或安排</a:t>
            </a:r>
            <a:r>
              <a:rPr lang="zh-CN" altLang="en-US" sz="2800" b="1">
                <a:latin typeface="宋体" pitchFamily="2" charset="-122"/>
                <a:ea typeface="宋体" pitchFamily="2" charset="-122"/>
              </a:rPr>
              <a:t>将要发生的动作或事件。这种用法给人一种期待感，常表示最近或较近的将来。</a:t>
            </a:r>
            <a:endParaRPr lang="zh-CN" altLang="en-US" sz="2800" b="1"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7649" name="Rectangle 2" title=""/>
          <p:cNvSpPr>
            <a:spLocks noGrp="1"/>
          </p:cNvSpPr>
          <p:nvPr>
            <p:ph idx="4294967295"/>
          </p:nvPr>
        </p:nvSpPr>
        <p:spPr>
          <a:xfrm>
            <a:off x="280988" y="812800"/>
            <a:ext cx="11911012" cy="39687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lIns="91440" tIns="45720" rIns="91440" bIns="45720" anchor="t" anchorCtr="0">
            <a:spAutoFit/>
          </a:bodyPr>
          <a:lstStyle>
            <a:lvl1pPr marL="227330" indent="-227330" algn="l" defTabSz="914400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lang="zh-CN" altLang="en-US"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684530" indent="-22733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lang="zh-CN" altLang="en-US"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1141730" indent="-22733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598930" indent="-22733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2056130" indent="-22733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5146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457200" eaLnBrk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b="1"/>
              <a:t>常见用于现在进行时表示将来的动词</a:t>
            </a:r>
            <a:r>
              <a:rPr lang="en-US" altLang="zh-CN" b="1"/>
              <a:t>/</a:t>
            </a:r>
            <a:r>
              <a:rPr lang="zh-CN" altLang="en-US" b="1"/>
              <a:t>词组：</a:t>
            </a:r>
            <a:endParaRPr lang="zh-CN" altLang="en-US" b="1"/>
          </a:p>
          <a:p>
            <a:pPr marL="0" lvl="0" indent="457200" eaLnBrk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b="1"/>
              <a:t>1. </a:t>
            </a:r>
            <a:r>
              <a:rPr lang="zh-CN" altLang="en-US" b="1"/>
              <a:t>表示</a:t>
            </a:r>
            <a:r>
              <a:rPr lang="zh-CN" altLang="en-US" b="1">
                <a:solidFill>
                  <a:srgbClr val="FF0000"/>
                </a:solidFill>
              </a:rPr>
              <a:t>位置移动</a:t>
            </a:r>
            <a:r>
              <a:rPr lang="zh-CN" altLang="en-US" b="1"/>
              <a:t>的动词或词组，如</a:t>
            </a:r>
            <a:r>
              <a:rPr lang="en-US" altLang="zh-CN" b="1"/>
              <a:t>arrive</a:t>
            </a:r>
            <a:r>
              <a:rPr lang="zh-CN" altLang="en-US" b="1"/>
              <a:t>，</a:t>
            </a:r>
            <a:r>
              <a:rPr lang="en-US" altLang="zh-CN" b="1"/>
              <a:t>walk</a:t>
            </a:r>
            <a:r>
              <a:rPr lang="zh-CN" altLang="en-US" b="1"/>
              <a:t>，</a:t>
            </a:r>
            <a:r>
              <a:rPr lang="en-US" altLang="zh-CN" b="1"/>
              <a:t>ride</a:t>
            </a:r>
            <a:r>
              <a:rPr lang="zh-CN" altLang="en-US" b="1"/>
              <a:t>，</a:t>
            </a:r>
            <a:r>
              <a:rPr lang="en-US" altLang="zh-CN" b="1"/>
              <a:t>drive</a:t>
            </a:r>
            <a:r>
              <a:rPr lang="zh-CN" altLang="en-US" b="1"/>
              <a:t>，</a:t>
            </a:r>
            <a:r>
              <a:rPr lang="en-US" altLang="zh-CN" b="1"/>
              <a:t>come</a:t>
            </a:r>
            <a:r>
              <a:rPr lang="zh-CN" altLang="en-US" b="1"/>
              <a:t>，</a:t>
            </a:r>
            <a:r>
              <a:rPr lang="en-US" altLang="zh-CN" b="1"/>
              <a:t>get(to)</a:t>
            </a:r>
            <a:r>
              <a:rPr lang="zh-CN" altLang="en-US" b="1"/>
              <a:t>，</a:t>
            </a:r>
            <a:r>
              <a:rPr lang="en-US" altLang="zh-CN" b="1"/>
              <a:t>leave</a:t>
            </a:r>
            <a:r>
              <a:rPr lang="zh-CN" altLang="en-US" b="1"/>
              <a:t>，</a:t>
            </a:r>
            <a:r>
              <a:rPr lang="en-US" altLang="zh-CN" b="1"/>
              <a:t>return</a:t>
            </a:r>
            <a:r>
              <a:rPr lang="zh-CN" altLang="en-US" b="1"/>
              <a:t>，</a:t>
            </a:r>
            <a:r>
              <a:rPr lang="en-US" altLang="zh-CN" b="1"/>
              <a:t>start</a:t>
            </a:r>
            <a:r>
              <a:rPr lang="zh-CN" altLang="en-US" b="1"/>
              <a:t>，</a:t>
            </a:r>
            <a:r>
              <a:rPr lang="en-US" altLang="zh-CN" b="1"/>
              <a:t>travel</a:t>
            </a:r>
            <a:r>
              <a:rPr lang="zh-CN" altLang="en-US" b="1"/>
              <a:t>，</a:t>
            </a:r>
            <a:r>
              <a:rPr lang="en-US" altLang="zh-CN" b="1"/>
              <a:t>take off</a:t>
            </a:r>
            <a:r>
              <a:rPr lang="zh-CN" altLang="en-US" b="1"/>
              <a:t>，</a:t>
            </a:r>
            <a:r>
              <a:rPr lang="en-US" altLang="zh-CN" b="1"/>
              <a:t>fly</a:t>
            </a:r>
            <a:r>
              <a:rPr lang="zh-CN" altLang="en-US" b="1"/>
              <a:t>，</a:t>
            </a:r>
            <a:r>
              <a:rPr lang="en-US" altLang="zh-CN" b="1"/>
              <a:t>set off</a:t>
            </a:r>
            <a:r>
              <a:rPr lang="zh-CN" altLang="en-US" b="1"/>
              <a:t>等。</a:t>
            </a:r>
            <a:endParaRPr lang="zh-CN" altLang="en-US" b="1"/>
          </a:p>
          <a:p>
            <a:pPr marL="0" lvl="0" indent="457200" eaLnBrk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b="1"/>
              <a:t>We’re starting for Shanghai this afternoon.</a:t>
            </a:r>
            <a:endParaRPr lang="en-US" altLang="zh-CN" b="1"/>
          </a:p>
          <a:p>
            <a:pPr marL="0" lvl="0" indent="457200" eaLnBrk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b="1"/>
              <a:t>Our flight is taking off and let’s hurry up; or we will miss it.</a:t>
            </a:r>
            <a:endParaRPr lang="en-US" altLang="zh-CN" b="1"/>
          </a:p>
          <a:p>
            <a:pPr marL="0" lvl="0" indent="457200" eaLnBrk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b="1"/>
              <a:t>She is leaving for Singapore tonight.</a:t>
            </a:r>
            <a:endParaRPr lang="en-US" altLang="zh-CN" b="1"/>
          </a:p>
        </p:txBody>
      </p:sp>
      <p:pic>
        <p:nvPicPr>
          <p:cNvPr id="27650" name="Picture 4" title="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513763" y="4143375"/>
            <a:ext cx="3586162" cy="2660650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8673" name="Rectangle 2" title=""/>
          <p:cNvSpPr>
            <a:spLocks noGrp="1"/>
          </p:cNvSpPr>
          <p:nvPr>
            <p:ph idx="4294967295"/>
          </p:nvPr>
        </p:nvSpPr>
        <p:spPr>
          <a:xfrm>
            <a:off x="63500" y="1171575"/>
            <a:ext cx="12255500" cy="26765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lIns="91440" tIns="45720" rIns="91440" bIns="45720" anchor="t" anchorCtr="0">
            <a:spAutoFit/>
          </a:bodyPr>
          <a:lstStyle>
            <a:lvl1pPr marL="227330" indent="-227330" algn="l" defTabSz="914400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lang="zh-CN" altLang="en-US"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684530" indent="-22733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lang="zh-CN" altLang="en-US"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1141730" indent="-22733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598930" indent="-22733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2056130" indent="-22733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5146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457200" eaLnBrk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b="1"/>
              <a:t>2. </a:t>
            </a:r>
            <a:r>
              <a:rPr lang="zh-CN" altLang="en-US" b="1"/>
              <a:t>表示</a:t>
            </a:r>
            <a:r>
              <a:rPr lang="zh-CN" altLang="en-US" b="1">
                <a:solidFill>
                  <a:srgbClr val="FF0000"/>
                </a:solidFill>
              </a:rPr>
              <a:t>趋向性</a:t>
            </a:r>
            <a:r>
              <a:rPr lang="zh-CN" altLang="en-US" b="1"/>
              <a:t>的动词或词组，如</a:t>
            </a:r>
            <a:r>
              <a:rPr lang="en-US" altLang="zh-CN" b="1"/>
              <a:t>do</a:t>
            </a:r>
            <a:r>
              <a:rPr lang="zh-CN" altLang="en-US" b="1"/>
              <a:t>，</a:t>
            </a:r>
            <a:r>
              <a:rPr lang="en-US" altLang="zh-CN" b="1"/>
              <a:t>buy</a:t>
            </a:r>
            <a:r>
              <a:rPr lang="zh-CN" altLang="en-US" b="1"/>
              <a:t>，</a:t>
            </a:r>
            <a:r>
              <a:rPr lang="en-US" altLang="zh-CN" b="1"/>
              <a:t>meet</a:t>
            </a:r>
            <a:r>
              <a:rPr lang="zh-CN" altLang="en-US" b="1"/>
              <a:t>，</a:t>
            </a:r>
            <a:r>
              <a:rPr lang="en-US" altLang="zh-CN" b="1"/>
              <a:t>have</a:t>
            </a:r>
            <a:r>
              <a:rPr lang="zh-CN" altLang="en-US" b="1"/>
              <a:t>，</a:t>
            </a:r>
            <a:r>
              <a:rPr lang="en-US" altLang="zh-CN" b="1"/>
              <a:t>play</a:t>
            </a:r>
            <a:r>
              <a:rPr lang="zh-CN" altLang="en-US" b="1"/>
              <a:t>，</a:t>
            </a:r>
            <a:r>
              <a:rPr lang="en-US" altLang="zh-CN" b="1"/>
              <a:t>publish</a:t>
            </a:r>
            <a:r>
              <a:rPr lang="zh-CN" altLang="en-US" b="1"/>
              <a:t>，</a:t>
            </a:r>
            <a:r>
              <a:rPr lang="en-US" altLang="zh-CN" b="1"/>
              <a:t>spend</a:t>
            </a:r>
            <a:r>
              <a:rPr lang="zh-CN" altLang="en-US" b="1"/>
              <a:t>等，此时句中一般要有表示将来的时间状语。</a:t>
            </a:r>
            <a:endParaRPr lang="zh-CN" altLang="en-US" b="1"/>
          </a:p>
          <a:p>
            <a:pPr marL="0" lvl="0" indent="457200" eaLnBrk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b="1"/>
              <a:t>The young man is meeting his girlfriend this afternoon.</a:t>
            </a:r>
            <a:endParaRPr lang="en-US" altLang="zh-CN" b="1"/>
          </a:p>
          <a:p>
            <a:pPr marL="0" lvl="0" indent="457200" eaLnBrk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b="1"/>
              <a:t>They are spending their next summer holiday in Guilin.</a:t>
            </a:r>
            <a:endParaRPr lang="zh-CN" altLang="en-US" b="1"/>
          </a:p>
        </p:txBody>
      </p:sp>
      <p:pic>
        <p:nvPicPr>
          <p:cNvPr id="28674" name="Picture 2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3225" y="3940175"/>
            <a:ext cx="4105275" cy="28543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9697" name="Rectangle 2" title=""/>
          <p:cNvSpPr>
            <a:spLocks noGrp="1"/>
          </p:cNvSpPr>
          <p:nvPr>
            <p:ph idx="4294967295"/>
          </p:nvPr>
        </p:nvSpPr>
        <p:spPr>
          <a:xfrm>
            <a:off x="1071563" y="474663"/>
            <a:ext cx="11520487" cy="59086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lIns="91440" tIns="45720" rIns="91440" bIns="45720" anchor="t" anchorCtr="0">
            <a:spAutoFit/>
          </a:bodyPr>
          <a:lstStyle>
            <a:lvl1pPr marL="227330" indent="-227330" algn="l" defTabSz="914400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lang="zh-CN" altLang="en-US"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684530" indent="-22733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lang="zh-CN" altLang="en-US"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1141730" indent="-22733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598930" indent="-22733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2056130" indent="-22733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5146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b="1">
                <a:latin typeface="Calibri" pitchFamily="34" charset="0"/>
              </a:rPr>
              <a:t>单句写作</a:t>
            </a:r>
            <a:endParaRPr lang="en-US" altLang="zh-CN" b="1">
              <a:latin typeface="Calibri" pitchFamily="34" charset="0"/>
            </a:endParaRPr>
          </a:p>
          <a:p>
            <a:pPr marL="0" lvl="0" indent="0" eaLnBrk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b="1">
                <a:latin typeface="Calibri" pitchFamily="34" charset="0"/>
              </a:rPr>
              <a:t>①</a:t>
            </a:r>
            <a:r>
              <a:rPr lang="en-US" altLang="zh-CN" b="1"/>
              <a:t>She _____________ for Singapore tonight.</a:t>
            </a:r>
            <a:endParaRPr lang="en-US" altLang="zh-CN" b="1"/>
          </a:p>
          <a:p>
            <a:pPr marL="0" lvl="0" indent="0" eaLnBrk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b="1"/>
              <a:t>她今晚将动身去新加坡。</a:t>
            </a:r>
            <a:endParaRPr lang="zh-CN" altLang="en-US" b="1"/>
          </a:p>
          <a:p>
            <a:pPr marL="0" lvl="0" indent="0" eaLnBrk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b="1">
                <a:latin typeface="Calibri" pitchFamily="34" charset="0"/>
              </a:rPr>
              <a:t>②</a:t>
            </a:r>
            <a:r>
              <a:rPr lang="en-US" altLang="zh-CN" b="1"/>
              <a:t>When _________________ off for your holiday?</a:t>
            </a:r>
            <a:endParaRPr lang="en-US" altLang="zh-CN" b="1"/>
          </a:p>
          <a:p>
            <a:pPr marL="0" lvl="0" indent="0" eaLnBrk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b="1"/>
              <a:t>你什么时候动身去度假？</a:t>
            </a:r>
            <a:endParaRPr lang="zh-CN" altLang="en-US" b="1"/>
          </a:p>
          <a:p>
            <a:pPr marL="0" lvl="0" indent="0" eaLnBrk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b="1">
                <a:latin typeface="Calibri" pitchFamily="34" charset="0"/>
              </a:rPr>
              <a:t>③</a:t>
            </a:r>
            <a:r>
              <a:rPr lang="en-US" altLang="zh-CN" b="1"/>
              <a:t>What _______________ next Sunday?</a:t>
            </a:r>
            <a:endParaRPr lang="en-US" altLang="zh-CN" b="1"/>
          </a:p>
          <a:p>
            <a:pPr marL="0" lvl="0" indent="0" eaLnBrk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b="1"/>
              <a:t>下星期天你打算干什么？</a:t>
            </a:r>
            <a:endParaRPr lang="zh-CN" altLang="en-US" b="1"/>
          </a:p>
          <a:p>
            <a:pPr marL="0" lvl="0" indent="0" eaLnBrk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/>
              <a:t>④</a:t>
            </a:r>
            <a:r>
              <a:rPr lang="en-US" altLang="zh-CN" b="1"/>
              <a:t>My mother ____________ me a bike soon.</a:t>
            </a:r>
            <a:endParaRPr lang="en-US" altLang="zh-CN" b="1"/>
          </a:p>
          <a:p>
            <a:pPr marL="0" lvl="0" indent="0" eaLnBrk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b="1"/>
              <a:t>我妈妈不久将给我买辆自行车。</a:t>
            </a:r>
            <a:endParaRPr lang="zh-CN" altLang="en-US" b="1"/>
          </a:p>
        </p:txBody>
      </p:sp>
      <p:sp>
        <p:nvSpPr>
          <p:cNvPr id="29698" name="Rectangle 3" title=""/>
          <p:cNvSpPr/>
          <p:nvPr/>
        </p:nvSpPr>
        <p:spPr>
          <a:xfrm>
            <a:off x="2487613" y="1274763"/>
            <a:ext cx="1952625" cy="52228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ctr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ctr" eaLnBrk="0" hangingPunct="0"/>
            <a:r>
              <a:rPr lang="en-US" altLang="zh-CN" sz="2800" b="1">
                <a:solidFill>
                  <a:srgbClr val="FF0000"/>
                </a:solidFill>
                <a:latin typeface="Times New Roman" pitchFamily="18" charset="0"/>
              </a:rPr>
              <a:t>is leaving</a:t>
            </a:r>
            <a:r>
              <a:rPr lang="zh-CN" altLang="en-US" sz="2800" b="1">
                <a:solidFill>
                  <a:srgbClr val="FF0000"/>
                </a:solidFill>
                <a:latin typeface="Times New Roman" pitchFamily="18" charset="0"/>
              </a:rPr>
              <a:t>　</a:t>
            </a:r>
            <a:endParaRPr lang="zh-CN" altLang="en-US" sz="2800" b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9699" name="Rectangle 5" title=""/>
          <p:cNvSpPr/>
          <p:nvPr/>
        </p:nvSpPr>
        <p:spPr>
          <a:xfrm>
            <a:off x="2774950" y="2536825"/>
            <a:ext cx="2765425" cy="5222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ctr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ctr" eaLnBrk="0" hangingPunct="0"/>
            <a:r>
              <a:rPr lang="en-US" altLang="zh-CN" sz="2800" b="1">
                <a:solidFill>
                  <a:srgbClr val="FF0000"/>
                </a:solidFill>
                <a:latin typeface="Times New Roman" pitchFamily="18" charset="0"/>
              </a:rPr>
              <a:t>are you setting</a:t>
            </a:r>
            <a:r>
              <a:rPr lang="zh-CN" altLang="en-US" sz="2800" b="1">
                <a:solidFill>
                  <a:srgbClr val="FF0000"/>
                </a:solidFill>
                <a:latin typeface="Times New Roman" pitchFamily="18" charset="0"/>
              </a:rPr>
              <a:t>　</a:t>
            </a:r>
            <a:endParaRPr lang="zh-CN" altLang="en-US" sz="2800" b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9700" name="Rectangle 6" title=""/>
          <p:cNvSpPr/>
          <p:nvPr/>
        </p:nvSpPr>
        <p:spPr>
          <a:xfrm>
            <a:off x="2628900" y="3852863"/>
            <a:ext cx="2608263" cy="52228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ctr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ctr" eaLnBrk="0" hangingPunct="0"/>
            <a:r>
              <a:rPr lang="en-US" altLang="zh-CN" sz="2800" b="1">
                <a:solidFill>
                  <a:srgbClr val="FF0000"/>
                </a:solidFill>
                <a:latin typeface="Times New Roman" pitchFamily="18" charset="0"/>
              </a:rPr>
              <a:t>are you doing</a:t>
            </a:r>
            <a:r>
              <a:rPr lang="zh-CN" altLang="en-US" sz="2800" b="1">
                <a:solidFill>
                  <a:srgbClr val="FF0000"/>
                </a:solidFill>
                <a:latin typeface="Times New Roman" pitchFamily="18" charset="0"/>
              </a:rPr>
              <a:t>　</a:t>
            </a:r>
            <a:endParaRPr lang="zh-CN" altLang="en-US" sz="2800" b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9701" name="Rectangle 7" title=""/>
          <p:cNvSpPr/>
          <p:nvPr/>
        </p:nvSpPr>
        <p:spPr>
          <a:xfrm>
            <a:off x="3625850" y="5105400"/>
            <a:ext cx="1914525" cy="5207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ctr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algn="ctr" eaLnBrk="0" hangingPunct="0"/>
            <a:r>
              <a:rPr lang="en-US" altLang="zh-CN" sz="2800" b="1">
                <a:solidFill>
                  <a:srgbClr val="FF0000"/>
                </a:solidFill>
                <a:latin typeface="Times New Roman" pitchFamily="18" charset="0"/>
              </a:rPr>
              <a:t>is buying</a:t>
            </a:r>
            <a:r>
              <a:rPr lang="zh-CN" altLang="en-US" sz="2800" b="1">
                <a:solidFill>
                  <a:srgbClr val="FF0000"/>
                </a:solidFill>
                <a:latin typeface="Times New Roman" pitchFamily="18" charset="0"/>
              </a:rPr>
              <a:t>　</a:t>
            </a:r>
            <a:endParaRPr lang="zh-CN" altLang="en-US" sz="2800" b="1">
              <a:solidFill>
                <a:srgbClr val="FF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  <p:bldP spid="29699" grpId="0"/>
      <p:bldP spid="29700" grpId="0"/>
      <p:bldP spid="2970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30721" name="Rectangle 2" title=""/>
          <p:cNvSpPr>
            <a:spLocks noGrp="1"/>
          </p:cNvSpPr>
          <p:nvPr>
            <p:ph idx="4294967295"/>
          </p:nvPr>
        </p:nvSpPr>
        <p:spPr>
          <a:xfrm>
            <a:off x="960438" y="1355725"/>
            <a:ext cx="10272712" cy="39703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lIns="91440" tIns="45720" rIns="91440" bIns="45720" anchor="t" anchorCtr="0">
            <a:spAutoFit/>
          </a:bodyPr>
          <a:lstStyle>
            <a:lvl1pPr marL="227330" indent="-227330" algn="l" defTabSz="914400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lang="zh-CN" altLang="en-US"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684530" indent="-22733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lang="zh-CN" altLang="en-US"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1141730" indent="-22733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598930" indent="-22733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2056130" indent="-22733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5146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b="1"/>
              <a:t>二、现在进行时表示将来与表示进行的区别</a:t>
            </a:r>
            <a:endParaRPr lang="en-US" altLang="zh-CN" b="1"/>
          </a:p>
          <a:p>
            <a:pPr marL="0" lvl="0" indent="0" eaLnBrk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b="1"/>
              <a:t>1</a:t>
            </a:r>
            <a:r>
              <a:rPr lang="zh-CN" altLang="en-US" b="1"/>
              <a:t>．表示将来时，通常用</a:t>
            </a:r>
            <a:r>
              <a:rPr lang="zh-CN" altLang="en-US" b="1">
                <a:solidFill>
                  <a:srgbClr val="FF0000"/>
                </a:solidFill>
              </a:rPr>
              <a:t>瞬间性</a:t>
            </a:r>
            <a:r>
              <a:rPr lang="zh-CN" altLang="en-US" b="1"/>
              <a:t>动词。</a:t>
            </a:r>
            <a:endParaRPr lang="zh-CN" altLang="en-US" b="1"/>
          </a:p>
          <a:p>
            <a:pPr marL="0" lvl="0" indent="0" eaLnBrk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b="1"/>
              <a:t>The guest is arriving, but who will go to meet him at the airport?</a:t>
            </a:r>
            <a:endParaRPr lang="en-US" altLang="zh-CN" b="1"/>
          </a:p>
          <a:p>
            <a:pPr marL="0" lvl="0" indent="0" eaLnBrk="1">
              <a:lnSpc>
                <a:spcPct val="150000"/>
              </a:lnSpc>
              <a:spcBef>
                <a:spcPct val="0"/>
              </a:spcBef>
              <a:buNone/>
            </a:pPr>
            <a:endParaRPr lang="en-US" altLang="zh-CN" b="1"/>
          </a:p>
          <a:p>
            <a:pPr marL="0" lvl="0" indent="0" eaLnBrk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b="1"/>
              <a:t>2</a:t>
            </a:r>
            <a:r>
              <a:rPr lang="zh-CN" altLang="en-US" b="1"/>
              <a:t>．表示进行时，通常用</a:t>
            </a:r>
            <a:r>
              <a:rPr lang="zh-CN" altLang="en-US" b="1">
                <a:solidFill>
                  <a:srgbClr val="FF0000"/>
                </a:solidFill>
              </a:rPr>
              <a:t>延续性</a:t>
            </a:r>
            <a:r>
              <a:rPr lang="zh-CN" altLang="en-US" b="1"/>
              <a:t>动词。</a:t>
            </a:r>
            <a:endParaRPr lang="zh-CN" altLang="en-US" b="1"/>
          </a:p>
          <a:p>
            <a:pPr marL="0" lvl="0" indent="0" eaLnBrk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b="1"/>
              <a:t>In the classroom, the students are discussing a plan heatedly.</a:t>
            </a:r>
            <a:endParaRPr lang="zh-CN" altLang="en-US" b="1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31745" name="Rectangle 2" title=""/>
          <p:cNvSpPr>
            <a:spLocks noGrp="1"/>
          </p:cNvSpPr>
          <p:nvPr>
            <p:ph idx="4294967295"/>
          </p:nvPr>
        </p:nvSpPr>
        <p:spPr>
          <a:xfrm>
            <a:off x="334963" y="1438275"/>
            <a:ext cx="11520487" cy="4778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lIns="91440" tIns="45720" rIns="91440" bIns="45720" anchor="t" anchorCtr="0">
            <a:spAutoFit/>
          </a:bodyPr>
          <a:lstStyle>
            <a:lvl1pPr marL="227330" indent="-227330" algn="l" defTabSz="914400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lang="zh-CN" altLang="en-US"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684530" indent="-22733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lang="zh-CN" altLang="en-US"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1141730" indent="-22733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598930" indent="-22733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2056130" indent="-22733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5146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719138" eaLnBrk="1">
              <a:buNone/>
            </a:pPr>
            <a:r>
              <a:rPr lang="en-US" altLang="zh-CN" b="1"/>
              <a:t>3</a:t>
            </a:r>
            <a:r>
              <a:rPr lang="zh-CN" altLang="en-US" b="1"/>
              <a:t>．现在进行时可以表示强烈的</a:t>
            </a:r>
            <a:r>
              <a:rPr lang="zh-CN" altLang="en-US" b="1">
                <a:solidFill>
                  <a:srgbClr val="FF0000"/>
                </a:solidFill>
              </a:rPr>
              <a:t>感情色彩</a:t>
            </a:r>
            <a:r>
              <a:rPr lang="zh-CN" altLang="en-US" b="1"/>
              <a:t>。</a:t>
            </a:r>
            <a:endParaRPr lang="en-US" altLang="zh-CN" b="1"/>
          </a:p>
        </p:txBody>
      </p:sp>
      <p:sp>
        <p:nvSpPr>
          <p:cNvPr id="31746" name="Text Box 5" title=""/>
          <p:cNvSpPr txBox="1"/>
          <p:nvPr/>
        </p:nvSpPr>
        <p:spPr>
          <a:xfrm>
            <a:off x="1630363" y="2419350"/>
            <a:ext cx="6659562" cy="5222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en-US" altLang="zh-CN" sz="2800" b="1">
                <a:latin typeface="Times New Roman" pitchFamily="18" charset="0"/>
              </a:rPr>
              <a:t>He</a:t>
            </a:r>
            <a:r>
              <a:rPr lang="en-US" altLang="zh-CN" sz="2800" b="1">
                <a:solidFill>
                  <a:srgbClr val="C00000"/>
                </a:solidFill>
                <a:latin typeface="Times New Roman" pitchFamily="18" charset="0"/>
              </a:rPr>
              <a:t> </a:t>
            </a:r>
            <a:r>
              <a:rPr lang="en-US" altLang="zh-CN" sz="2800" b="1" i="1">
                <a:solidFill>
                  <a:srgbClr val="FF0000"/>
                </a:solidFill>
                <a:latin typeface="Times New Roman" pitchFamily="18" charset="0"/>
              </a:rPr>
              <a:t>is</a:t>
            </a:r>
            <a:r>
              <a:rPr lang="en-US" altLang="zh-CN" sz="2800" b="1">
                <a:solidFill>
                  <a:srgbClr val="C00000"/>
                </a:solidFill>
                <a:latin typeface="Times New Roman" pitchFamily="18" charset="0"/>
              </a:rPr>
              <a:t> </a:t>
            </a:r>
            <a:r>
              <a:rPr lang="en-US" altLang="zh-CN" sz="2800" b="1">
                <a:latin typeface="Times New Roman" pitchFamily="18" charset="0"/>
              </a:rPr>
              <a:t>always </a:t>
            </a:r>
            <a:r>
              <a:rPr lang="en-US" altLang="zh-CN" sz="2800" b="1" i="1">
                <a:solidFill>
                  <a:srgbClr val="FF0000"/>
                </a:solidFill>
                <a:latin typeface="Times New Roman" pitchFamily="18" charset="0"/>
              </a:rPr>
              <a:t>helping</a:t>
            </a:r>
            <a:r>
              <a:rPr lang="en-US" altLang="zh-CN" sz="2800" b="1">
                <a:latin typeface="Times New Roman" pitchFamily="18" charset="0"/>
              </a:rPr>
              <a:t> others.</a:t>
            </a:r>
            <a:endParaRPr lang="zh-CN" altLang="en-US" sz="2800" b="1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1747" name="Text Box 6" title=""/>
          <p:cNvSpPr txBox="1"/>
          <p:nvPr/>
        </p:nvSpPr>
        <p:spPr>
          <a:xfrm>
            <a:off x="1628775" y="3078163"/>
            <a:ext cx="6859588" cy="5207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en-US" altLang="zh-CN" sz="2800" b="1">
                <a:latin typeface="Times New Roman" pitchFamily="18" charset="0"/>
              </a:rPr>
              <a:t>You</a:t>
            </a:r>
            <a:r>
              <a:rPr lang="en-US" altLang="zh-CN" sz="2800" b="1" i="1">
                <a:solidFill>
                  <a:srgbClr val="C00000"/>
                </a:solidFill>
                <a:latin typeface="Times New Roman" pitchFamily="18" charset="0"/>
              </a:rPr>
              <a:t> </a:t>
            </a:r>
            <a:r>
              <a:rPr lang="en-US" altLang="zh-CN" sz="2800" b="1" i="1">
                <a:solidFill>
                  <a:srgbClr val="FF0000"/>
                </a:solidFill>
                <a:latin typeface="Times New Roman" pitchFamily="18" charset="0"/>
              </a:rPr>
              <a:t>are </a:t>
            </a:r>
            <a:r>
              <a:rPr lang="en-US" altLang="zh-CN" sz="2800" b="1">
                <a:latin typeface="Times New Roman" pitchFamily="18" charset="0"/>
              </a:rPr>
              <a:t>constantly</a:t>
            </a:r>
            <a:r>
              <a:rPr lang="en-US" altLang="zh-CN" sz="2800" b="1" i="1">
                <a:solidFill>
                  <a:srgbClr val="C00000"/>
                </a:solidFill>
                <a:latin typeface="Times New Roman" pitchFamily="18" charset="0"/>
              </a:rPr>
              <a:t> </a:t>
            </a:r>
            <a:r>
              <a:rPr lang="en-US" altLang="zh-CN" sz="2800" b="1" i="1">
                <a:solidFill>
                  <a:srgbClr val="FF0000"/>
                </a:solidFill>
                <a:latin typeface="Times New Roman" pitchFamily="18" charset="0"/>
              </a:rPr>
              <a:t>coming late</a:t>
            </a:r>
            <a:r>
              <a:rPr lang="en-US" altLang="zh-CN" sz="2800" b="1" i="1">
                <a:latin typeface="Times New Roman" pitchFamily="18" charset="0"/>
              </a:rPr>
              <a:t>.</a:t>
            </a:r>
            <a:endParaRPr lang="en-US" altLang="zh-CN" sz="2800" b="1" i="1">
              <a:latin typeface="Times New Roman" pitchFamily="18" charset="0"/>
            </a:endParaRPr>
          </a:p>
        </p:txBody>
      </p:sp>
      <p:sp>
        <p:nvSpPr>
          <p:cNvPr id="31748" name="Text Box 7" title=""/>
          <p:cNvSpPr txBox="1"/>
          <p:nvPr/>
        </p:nvSpPr>
        <p:spPr>
          <a:xfrm>
            <a:off x="1628775" y="3746500"/>
            <a:ext cx="5322888" cy="5222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en-US" altLang="zh-CN" sz="2800" b="1">
                <a:latin typeface="Times New Roman" pitchFamily="18" charset="0"/>
              </a:rPr>
              <a:t>He</a:t>
            </a:r>
            <a:r>
              <a:rPr lang="en-US" altLang="zh-CN" sz="2800" b="1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zh-CN" sz="2800" b="1" i="1">
                <a:solidFill>
                  <a:srgbClr val="FF0000"/>
                </a:solidFill>
                <a:latin typeface="Times New Roman" pitchFamily="18" charset="0"/>
              </a:rPr>
              <a:t>is</a:t>
            </a:r>
            <a:r>
              <a:rPr lang="en-US" altLang="zh-CN" sz="2800" b="1" i="1">
                <a:solidFill>
                  <a:srgbClr val="C00000"/>
                </a:solidFill>
                <a:latin typeface="Times New Roman" pitchFamily="18" charset="0"/>
              </a:rPr>
              <a:t> </a:t>
            </a:r>
            <a:r>
              <a:rPr lang="en-US" altLang="zh-CN" sz="2800" b="1">
                <a:latin typeface="Times New Roman" pitchFamily="18" charset="0"/>
              </a:rPr>
              <a:t>always </a:t>
            </a:r>
            <a:r>
              <a:rPr lang="en-US" altLang="zh-CN" sz="2800" b="1" i="1">
                <a:solidFill>
                  <a:srgbClr val="FF0000"/>
                </a:solidFill>
                <a:latin typeface="Times New Roman" pitchFamily="18" charset="0"/>
              </a:rPr>
              <a:t>lying</a:t>
            </a:r>
            <a:r>
              <a:rPr lang="en-US" altLang="zh-CN" sz="2800" b="1">
                <a:latin typeface="Times New Roman" pitchFamily="18" charset="0"/>
              </a:rPr>
              <a:t>.</a:t>
            </a:r>
            <a:endParaRPr lang="zh-CN" altLang="en-US" sz="2800" b="1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1749" name="Text Box 8" title=""/>
          <p:cNvSpPr txBox="1"/>
          <p:nvPr/>
        </p:nvSpPr>
        <p:spPr>
          <a:xfrm>
            <a:off x="1628775" y="4416425"/>
            <a:ext cx="6183313" cy="5222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en-US" altLang="zh-CN" sz="2800" b="1">
                <a:latin typeface="Times New Roman" pitchFamily="18" charset="0"/>
              </a:rPr>
              <a:t>How </a:t>
            </a:r>
            <a:r>
              <a:rPr lang="en-US" altLang="zh-CN" sz="2800" b="1" i="1">
                <a:solidFill>
                  <a:srgbClr val="FF0000"/>
                </a:solidFill>
                <a:latin typeface="Times New Roman" pitchFamily="18" charset="0"/>
              </a:rPr>
              <a:t>are</a:t>
            </a:r>
            <a:r>
              <a:rPr lang="en-US" altLang="zh-CN" sz="2800" b="1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zh-CN" sz="2800" b="1">
                <a:latin typeface="Times New Roman" pitchFamily="18" charset="0"/>
              </a:rPr>
              <a:t>you</a:t>
            </a:r>
            <a:r>
              <a:rPr lang="en-US" altLang="zh-CN" sz="2800" b="1">
                <a:solidFill>
                  <a:srgbClr val="C00000"/>
                </a:solidFill>
                <a:latin typeface="Times New Roman" pitchFamily="18" charset="0"/>
              </a:rPr>
              <a:t> </a:t>
            </a:r>
            <a:r>
              <a:rPr lang="en-US" altLang="zh-CN" sz="2800" b="1" i="1">
                <a:solidFill>
                  <a:srgbClr val="FF0000"/>
                </a:solidFill>
                <a:latin typeface="Times New Roman" pitchFamily="18" charset="0"/>
              </a:rPr>
              <a:t>feeling</a:t>
            </a:r>
            <a:r>
              <a:rPr lang="en-US" altLang="zh-CN" sz="2800" b="1">
                <a:latin typeface="Times New Roman" pitchFamily="18" charset="0"/>
              </a:rPr>
              <a:t> today?</a:t>
            </a:r>
            <a:endParaRPr lang="zh-CN" altLang="en-US" sz="2800" b="1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1750" name="Text Box 9" title=""/>
          <p:cNvSpPr txBox="1"/>
          <p:nvPr/>
        </p:nvSpPr>
        <p:spPr>
          <a:xfrm>
            <a:off x="8037513" y="2424113"/>
            <a:ext cx="1920875" cy="52228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zh-CN" altLang="en-US" sz="2800" b="1">
                <a:solidFill>
                  <a:srgbClr val="008651"/>
                </a:solidFill>
                <a:latin typeface="Times New Roman" pitchFamily="18" charset="0"/>
                <a:ea typeface="宋体" pitchFamily="2" charset="-122"/>
              </a:rPr>
              <a:t>赞扬</a:t>
            </a:r>
            <a:endParaRPr lang="zh-CN" altLang="en-US" sz="2800" b="1">
              <a:solidFill>
                <a:srgbClr val="008651"/>
              </a:solidFill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1751" name="Text Box 10" title=""/>
          <p:cNvSpPr txBox="1"/>
          <p:nvPr/>
        </p:nvSpPr>
        <p:spPr>
          <a:xfrm>
            <a:off x="8047038" y="3076575"/>
            <a:ext cx="2305050" cy="5222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zh-CN" altLang="en-US" sz="2800" b="1">
                <a:solidFill>
                  <a:srgbClr val="008651"/>
                </a:solidFill>
                <a:latin typeface="Times New Roman" pitchFamily="18" charset="0"/>
                <a:ea typeface="宋体" pitchFamily="2" charset="-122"/>
              </a:rPr>
              <a:t>不满</a:t>
            </a:r>
            <a:endParaRPr lang="zh-CN" altLang="en-US" sz="2800" b="1">
              <a:solidFill>
                <a:srgbClr val="008651"/>
              </a:solidFill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1752" name="Text Box 11" title=""/>
          <p:cNvSpPr txBox="1"/>
          <p:nvPr/>
        </p:nvSpPr>
        <p:spPr>
          <a:xfrm>
            <a:off x="8047038" y="3765550"/>
            <a:ext cx="2687637" cy="5207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zh-CN" altLang="en-US" sz="2800" b="1">
                <a:solidFill>
                  <a:srgbClr val="008651"/>
                </a:solidFill>
                <a:latin typeface="Times New Roman" pitchFamily="18" charset="0"/>
                <a:ea typeface="宋体" pitchFamily="2" charset="-122"/>
              </a:rPr>
              <a:t>厌恶</a:t>
            </a:r>
            <a:endParaRPr lang="zh-CN" altLang="en-US" sz="2800" b="1">
              <a:solidFill>
                <a:srgbClr val="008651"/>
              </a:solidFill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1753" name="Text Box 12" title=""/>
          <p:cNvSpPr txBox="1"/>
          <p:nvPr/>
        </p:nvSpPr>
        <p:spPr>
          <a:xfrm>
            <a:off x="8047038" y="4452938"/>
            <a:ext cx="1308100" cy="5207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zh-CN" altLang="en-US" sz="2800" b="1">
                <a:solidFill>
                  <a:srgbClr val="008651"/>
                </a:solidFill>
                <a:latin typeface="Times New Roman" pitchFamily="18" charset="0"/>
                <a:ea typeface="宋体" pitchFamily="2" charset="-122"/>
              </a:rPr>
              <a:t>关切</a:t>
            </a:r>
            <a:endParaRPr lang="zh-CN" altLang="en-US" sz="2800" b="1">
              <a:solidFill>
                <a:srgbClr val="008651"/>
              </a:solidFill>
              <a:latin typeface="Times New Roman" pitchFamily="18" charset="0"/>
              <a:ea typeface="宋体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0" grpId="0"/>
      <p:bldP spid="31751" grpId="0"/>
      <p:bldP spid="31752" grpId="0"/>
      <p:bldP spid="3175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32769" name="Rectangle 3" title=""/>
          <p:cNvSpPr>
            <a:spLocks noGrp="1"/>
          </p:cNvSpPr>
          <p:nvPr>
            <p:ph idx="4294967295"/>
          </p:nvPr>
        </p:nvSpPr>
        <p:spPr>
          <a:xfrm>
            <a:off x="334963" y="1176338"/>
            <a:ext cx="11520487" cy="150971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lIns="91440" tIns="45720" rIns="91440" bIns="45720" anchor="t" anchorCtr="0">
            <a:spAutoFit/>
          </a:bodyPr>
          <a:lstStyle>
            <a:lvl1pPr marL="227330" indent="-227330" algn="l" defTabSz="914400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lang="zh-CN" altLang="en-US"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684530" indent="-22733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lang="zh-CN" altLang="en-US"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1141730" indent="-22733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598930" indent="-22733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2056130" indent="-22733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5146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719138" eaLnBrk="1">
              <a:buNone/>
            </a:pPr>
            <a:r>
              <a:rPr lang="zh-CN" altLang="en-US" b="1"/>
              <a:t>三、表示将来意义的其他方式</a:t>
            </a:r>
            <a:endParaRPr lang="zh-CN" altLang="en-US" b="1"/>
          </a:p>
          <a:p>
            <a:pPr marL="0" lvl="0" indent="719138" eaLnBrk="1">
              <a:buNone/>
            </a:pPr>
            <a:endParaRPr lang="en-US" altLang="zh-CN" b="1"/>
          </a:p>
          <a:p>
            <a:pPr marL="0" lvl="0" indent="719138" eaLnBrk="1">
              <a:buNone/>
            </a:pPr>
            <a:r>
              <a:rPr lang="en-US" altLang="zh-CN" b="1"/>
              <a:t>1</a:t>
            </a:r>
            <a:r>
              <a:rPr lang="zh-CN" altLang="en-US" b="1"/>
              <a:t>．</a:t>
            </a:r>
            <a:r>
              <a:rPr lang="en-US" altLang="zh-CN" b="1"/>
              <a:t>will/shall do</a:t>
            </a:r>
            <a:endParaRPr lang="zh-CN" altLang="en-US" b="1"/>
          </a:p>
        </p:txBody>
      </p:sp>
      <p:sp>
        <p:nvSpPr>
          <p:cNvPr id="32770" name="TextBox 1" title=""/>
          <p:cNvSpPr txBox="1"/>
          <p:nvPr/>
        </p:nvSpPr>
        <p:spPr>
          <a:xfrm>
            <a:off x="2292350" y="5897563"/>
            <a:ext cx="7923213" cy="52228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 eaLnBrk="0" hangingPunct="0"/>
            <a:r>
              <a:rPr lang="en-US" altLang="zh-CN" sz="2800" b="1">
                <a:solidFill>
                  <a:srgbClr val="FF0000"/>
                </a:solidFill>
                <a:latin typeface="Times New Roman" pitchFamily="18" charset="0"/>
              </a:rPr>
              <a:t>will</a:t>
            </a:r>
            <a:r>
              <a:rPr lang="zh-CN" altLang="en-US" sz="2800" b="1">
                <a:solidFill>
                  <a:srgbClr val="FF0000"/>
                </a:solidFill>
                <a:latin typeface="Times New Roman" pitchFamily="18" charset="0"/>
              </a:rPr>
              <a:t>用于</a:t>
            </a:r>
            <a:r>
              <a:rPr lang="zh-CN" altLang="en-US" sz="2800" b="1">
                <a:solidFill>
                  <a:srgbClr val="7030A0"/>
                </a:solidFill>
                <a:latin typeface="Times New Roman" pitchFamily="18" charset="0"/>
              </a:rPr>
              <a:t>各种人称</a:t>
            </a:r>
            <a:r>
              <a:rPr lang="zh-CN" altLang="en-US" sz="2800" b="1">
                <a:latin typeface="Times New Roman" pitchFamily="18" charset="0"/>
              </a:rPr>
              <a:t>，</a:t>
            </a:r>
            <a:r>
              <a:rPr lang="zh-CN" altLang="en-US" sz="2800" b="1">
                <a:solidFill>
                  <a:srgbClr val="FF0000"/>
                </a:solidFill>
                <a:latin typeface="Times New Roman" pitchFamily="18" charset="0"/>
              </a:rPr>
              <a:t>而</a:t>
            </a:r>
            <a:r>
              <a:rPr lang="en-US" altLang="zh-CN" sz="2800" b="1">
                <a:solidFill>
                  <a:srgbClr val="FF0000"/>
                </a:solidFill>
                <a:latin typeface="Times New Roman" pitchFamily="18" charset="0"/>
              </a:rPr>
              <a:t>shall </a:t>
            </a:r>
            <a:r>
              <a:rPr lang="zh-CN" altLang="en-US" sz="2800" b="1">
                <a:solidFill>
                  <a:srgbClr val="FF0000"/>
                </a:solidFill>
                <a:latin typeface="Times New Roman" pitchFamily="18" charset="0"/>
              </a:rPr>
              <a:t>仅用于</a:t>
            </a:r>
            <a:r>
              <a:rPr lang="zh-CN" altLang="en-US" sz="2800" b="1">
                <a:solidFill>
                  <a:srgbClr val="7030A0"/>
                </a:solidFill>
                <a:latin typeface="Times New Roman" pitchFamily="18" charset="0"/>
              </a:rPr>
              <a:t>第一人称</a:t>
            </a:r>
            <a:r>
              <a:rPr lang="zh-CN" altLang="en-US" sz="2800" b="1">
                <a:solidFill>
                  <a:srgbClr val="C00000"/>
                </a:solidFill>
                <a:latin typeface="Times New Roman" pitchFamily="18" charset="0"/>
              </a:rPr>
              <a:t>。</a:t>
            </a:r>
            <a:endParaRPr lang="zh-CN" altLang="en-US" sz="2800" b="1">
              <a:solidFill>
                <a:srgbClr val="C00000"/>
              </a:solidFill>
              <a:latin typeface="Times New Roman" pitchFamily="18" charset="0"/>
            </a:endParaRPr>
          </a:p>
        </p:txBody>
      </p:sp>
      <p:sp>
        <p:nvSpPr>
          <p:cNvPr id="32771" name="文本框 17" title=""/>
          <p:cNvSpPr txBox="1"/>
          <p:nvPr/>
        </p:nvSpPr>
        <p:spPr>
          <a:xfrm>
            <a:off x="1612900" y="2808288"/>
            <a:ext cx="9942513" cy="52228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r>
              <a:rPr lang="en-US" altLang="zh-CN" sz="2800" b="1">
                <a:latin typeface="Times New Roman" pitchFamily="18" charset="0"/>
              </a:rPr>
              <a:t>He</a:t>
            </a:r>
            <a:r>
              <a:rPr lang="en-US" altLang="zh-CN" sz="2800" b="1">
                <a:solidFill>
                  <a:srgbClr val="FF0000"/>
                </a:solidFill>
                <a:latin typeface="Times New Roman" pitchFamily="18" charset="0"/>
              </a:rPr>
              <a:t> will write</a:t>
            </a:r>
            <a:r>
              <a:rPr lang="en-US" altLang="zh-CN" sz="2800" b="1">
                <a:latin typeface="Times New Roman" pitchFamily="18" charset="0"/>
              </a:rPr>
              <a:t> you a letter next week.</a:t>
            </a:r>
            <a:endParaRPr lang="en-US" altLang="zh-CN" sz="2800" b="1">
              <a:latin typeface="Times New Roman" pitchFamily="18" charset="0"/>
            </a:endParaRPr>
          </a:p>
        </p:txBody>
      </p:sp>
      <p:sp>
        <p:nvSpPr>
          <p:cNvPr id="32772" name="文本框 67" title=""/>
          <p:cNvSpPr txBox="1"/>
          <p:nvPr/>
        </p:nvSpPr>
        <p:spPr>
          <a:xfrm>
            <a:off x="1612900" y="3959225"/>
            <a:ext cx="9942513" cy="5222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r>
              <a:rPr lang="en-US" altLang="zh-CN" sz="2800" b="1">
                <a:solidFill>
                  <a:srgbClr val="FF0000"/>
                </a:solidFill>
                <a:latin typeface="Times New Roman" pitchFamily="18" charset="0"/>
              </a:rPr>
              <a:t>Shall</a:t>
            </a:r>
            <a:r>
              <a:rPr lang="en-US" altLang="zh-CN" sz="2800" b="1">
                <a:latin typeface="Times New Roman" pitchFamily="18" charset="0"/>
              </a:rPr>
              <a:t> we </a:t>
            </a:r>
            <a:r>
              <a:rPr lang="en-US" altLang="zh-CN" sz="2800" b="1">
                <a:solidFill>
                  <a:srgbClr val="FF0000"/>
                </a:solidFill>
                <a:latin typeface="Times New Roman" pitchFamily="18" charset="0"/>
              </a:rPr>
              <a:t>go</a:t>
            </a:r>
            <a:r>
              <a:rPr lang="en-US" altLang="zh-CN" sz="2800" b="1">
                <a:latin typeface="Times New Roman" pitchFamily="18" charset="0"/>
              </a:rPr>
              <a:t> shopping this afternoon?</a:t>
            </a:r>
            <a:endParaRPr lang="en-US" altLang="zh-CN" sz="2800" b="1">
              <a:latin typeface="Times New Roman" pitchFamily="18" charset="0"/>
            </a:endParaRPr>
          </a:p>
        </p:txBody>
      </p:sp>
      <p:sp>
        <p:nvSpPr>
          <p:cNvPr id="32773" name="文本框 1" title=""/>
          <p:cNvSpPr txBox="1"/>
          <p:nvPr/>
        </p:nvSpPr>
        <p:spPr>
          <a:xfrm>
            <a:off x="1244600" y="4927600"/>
            <a:ext cx="2984500" cy="522288"/>
          </a:xfrm>
          <a:prstGeom prst="rect">
            <a:avLst/>
          </a:prstGeom>
          <a:noFill/>
          <a:ln w="19050">
            <a:solidFill>
              <a:schemeClr val="accent1"/>
            </a:solidFill>
            <a:round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r>
              <a:rPr lang="en-US" altLang="zh-CN" sz="2800" b="1">
                <a:solidFill>
                  <a:srgbClr val="0070C0"/>
                </a:solidFill>
                <a:latin typeface="Times New Roman" pitchFamily="18" charset="0"/>
              </a:rPr>
              <a:t>1. </a:t>
            </a:r>
            <a:r>
              <a:rPr lang="zh-CN" altLang="en-US" sz="2800" b="1">
                <a:solidFill>
                  <a:srgbClr val="0070C0"/>
                </a:solidFill>
                <a:latin typeface="Times New Roman" pitchFamily="18" charset="0"/>
              </a:rPr>
              <a:t>纯粹表示将来</a:t>
            </a:r>
            <a:endParaRPr lang="zh-CN" altLang="en-US" sz="2800" b="1">
              <a:solidFill>
                <a:srgbClr val="0070C0"/>
              </a:solidFill>
              <a:latin typeface="Times New Roman" pitchFamily="18" charset="0"/>
            </a:endParaRPr>
          </a:p>
        </p:txBody>
      </p:sp>
      <p:sp>
        <p:nvSpPr>
          <p:cNvPr id="32774" name="文本框 6" title=""/>
          <p:cNvSpPr txBox="1"/>
          <p:nvPr/>
        </p:nvSpPr>
        <p:spPr>
          <a:xfrm>
            <a:off x="4456113" y="4927600"/>
            <a:ext cx="3538537" cy="522288"/>
          </a:xfrm>
          <a:prstGeom prst="rect">
            <a:avLst/>
          </a:prstGeom>
          <a:noFill/>
          <a:ln w="19050">
            <a:solidFill>
              <a:schemeClr val="accent1"/>
            </a:solidFill>
            <a:round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r>
              <a:rPr lang="en-US" altLang="zh-CN" sz="2800" b="1">
                <a:solidFill>
                  <a:srgbClr val="0070C0"/>
                </a:solidFill>
                <a:latin typeface="Times New Roman" pitchFamily="18" charset="0"/>
              </a:rPr>
              <a:t>2. </a:t>
            </a:r>
            <a:r>
              <a:rPr lang="zh-CN" altLang="en-US" sz="2800" b="1">
                <a:solidFill>
                  <a:srgbClr val="0070C0"/>
                </a:solidFill>
                <a:latin typeface="Times New Roman" pitchFamily="18" charset="0"/>
              </a:rPr>
              <a:t>往往是“</a:t>
            </a:r>
            <a:r>
              <a:rPr lang="zh-CN" altLang="en-US" sz="2800" b="1">
                <a:solidFill>
                  <a:srgbClr val="FF0000"/>
                </a:solidFill>
                <a:latin typeface="Times New Roman" pitchFamily="18" charset="0"/>
              </a:rPr>
              <a:t>一时兴起</a:t>
            </a:r>
            <a:r>
              <a:rPr lang="zh-CN" altLang="en-US" sz="2800" b="1">
                <a:solidFill>
                  <a:srgbClr val="0070C0"/>
                </a:solidFill>
                <a:latin typeface="Times New Roman" pitchFamily="18" charset="0"/>
              </a:rPr>
              <a:t>”</a:t>
            </a:r>
            <a:endParaRPr lang="zh-CN" altLang="en-US" sz="2800" b="1">
              <a:solidFill>
                <a:srgbClr val="0070C0"/>
              </a:solidFill>
              <a:latin typeface="Times New Roman" pitchFamily="18" charset="0"/>
            </a:endParaRPr>
          </a:p>
        </p:txBody>
      </p:sp>
      <p:sp>
        <p:nvSpPr>
          <p:cNvPr id="32775" name="文本框 7" title=""/>
          <p:cNvSpPr txBox="1"/>
          <p:nvPr/>
        </p:nvSpPr>
        <p:spPr>
          <a:xfrm>
            <a:off x="8342313" y="4927600"/>
            <a:ext cx="3567112" cy="522288"/>
          </a:xfrm>
          <a:prstGeom prst="rect">
            <a:avLst/>
          </a:prstGeom>
          <a:noFill/>
          <a:ln w="19050">
            <a:solidFill>
              <a:schemeClr val="accent1"/>
            </a:solidFill>
            <a:round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r>
              <a:rPr lang="en-US" altLang="zh-CN" sz="2800" b="1">
                <a:solidFill>
                  <a:srgbClr val="0070C0"/>
                </a:solidFill>
                <a:latin typeface="Times New Roman" pitchFamily="18" charset="0"/>
              </a:rPr>
              <a:t>3. </a:t>
            </a:r>
            <a:r>
              <a:rPr lang="zh-CN" altLang="en-US" sz="2800" b="1">
                <a:solidFill>
                  <a:srgbClr val="0070C0"/>
                </a:solidFill>
                <a:latin typeface="Times New Roman" pitchFamily="18" charset="0"/>
              </a:rPr>
              <a:t>疑问句可表示建议</a:t>
            </a:r>
            <a:endParaRPr lang="zh-CN" altLang="en-US" sz="2800" b="1">
              <a:solidFill>
                <a:srgbClr val="0070C0"/>
              </a:solidFill>
              <a:latin typeface="Times New Roman" pitchFamily="18" charset="0"/>
            </a:endParaRPr>
          </a:p>
        </p:txBody>
      </p:sp>
      <p:sp>
        <p:nvSpPr>
          <p:cNvPr id="32776" name="文本框 2" title=""/>
          <p:cNvSpPr txBox="1"/>
          <p:nvPr/>
        </p:nvSpPr>
        <p:spPr>
          <a:xfrm>
            <a:off x="1612900" y="3384550"/>
            <a:ext cx="8604250" cy="5207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r>
              <a:rPr lang="en-US" altLang="zh-CN" sz="2800" b="1">
                <a:latin typeface="Times New Roman" pitchFamily="18" charset="0"/>
              </a:rPr>
              <a:t>I</a:t>
            </a:r>
            <a:r>
              <a:rPr lang="en-US" altLang="zh-CN" sz="2800" b="1">
                <a:solidFill>
                  <a:srgbClr val="FF0000"/>
                </a:solidFill>
                <a:latin typeface="Times New Roman" pitchFamily="18" charset="0"/>
              </a:rPr>
              <a:t> shall go</a:t>
            </a:r>
            <a:r>
              <a:rPr lang="en-US" altLang="zh-CN" sz="2800" b="1">
                <a:latin typeface="Times New Roman" pitchFamily="18" charset="0"/>
              </a:rPr>
              <a:t> to the seaside for a short holiday tomorrow.</a:t>
            </a:r>
            <a:endParaRPr lang="en-US" altLang="zh-CN" sz="2800" b="1"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5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3" grpId="0"/>
      <p:bldP spid="32774" grpId="0"/>
      <p:bldP spid="32775" grpId="0"/>
      <p:bldP spid="3277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https://d.book118.com/145204034312011103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UNIT_PLACING_PICTURE_USER_VIEWPORT" val="{&quot;height&quot;:4190,&quot;width&quot;:5647.4992125984254}"/>
</p:tagLst>
</file>

<file path=ppt/tags/tag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2_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Times New Roman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Times New Roman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13</Slides>
  <Notes>4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3">
      <vt:lpstr>Arial</vt:lpstr>
      <vt:lpstr>Calibri</vt:lpstr>
      <vt:lpstr>Calibri Light</vt:lpstr>
      <vt:lpstr>宋体</vt:lpstr>
      <vt:lpstr>Times New Roman</vt:lpstr>
      <vt:lpstr>微软雅黑</vt:lpstr>
      <vt:lpstr>Comic Sans MS</vt:lpstr>
      <vt:lpstr>新宋体</vt:lpstr>
      <vt:lpstr>华文隶书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2024-09-13T08:06:20.519</cp:lastPrinted>
  <dcterms:created xsi:type="dcterms:W3CDTF">2024-09-13T00:06:20Z</dcterms:created>
  <dcterms:modified xsi:type="dcterms:W3CDTF">2024-09-13T00:06:22Z</dcterms:modified>
</cp:coreProperties>
</file>