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A72B4-4082-458F-8446-63038BF71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383EF-8907-4361-994B-1CFF54D93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716F2-4BE5-4E4F-913A-FD5440FC1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5F2C0-1404-441A-8DA9-297582D79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62214C-7580-4F8E-B37E-09060AB5A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4D7489-7202-4683-9746-75E1421F9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2B58D5-B72C-4292-BC14-9EB929009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EB233-687E-4105-A071-851DB5723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09F64-3980-4B63-A5A8-0030E1B8D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768FA-1FEA-4BFC-B312-D08B3E5D1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8352A-225E-464B-B23F-1314DEFCF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041412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》实施后抵押担保相关法条解读\n## 1. 《民法典》抵押担保法条概述\n### 1.1 《民法典》抵押担保法条背景及重要性\n### 1.2 《民法典》抵押担保法条主要内容\n### 1.3 《民法典》抵押担保法条适用范围\n## 2. 抵押担保的成立与效力\n### 2.1 抵押担保合同的签订与生效\n### 2.2 抵押物的范围与登记\n### 2.3 抵押担保的效力与权利义务\n## 3. 抵押担保的变更与终止\n### 3.1 抵押担保合同的变更与解除\n### 3.2 抵押物的变更与终止\n### 3.3 抵押担保的终止与清算\n## 4. 抵押担保的实现与违约责任\n### 4.1 抵押担保的实现条件与程序\n### 4.2 抵押担保的违约责任与赔偿\n### 4.3 抵押担保实现的优先顺序与分配\n## 5. 《民法典》抵押担保法条实施中的问题与建议\n### 5.1 抵押担保法条实施中的问题与挑战\n### 5.2 《民法典》抵押担保法条的实施建议\n### 5.3 《民法典》抵押担保法条的未来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《民法典》实施后抵押担保相关法条解读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 《民法典》抵押担保法条概述</a:t>
            </a:r>
            <a:endParaRPr/>
          </a:p>
        </p:txBody>
      </p:sp>
      <p:sp>
        <p:nvSpPr>
          <p:cNvPr id="1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《民法典》抵押担保法条背景</a:t>
                </a:r>
                <a:endParaRPr/>
              </a:p>
            </p:txBody>
          </p:sp>
          <p:sp>
            <p:nvSpPr>
              <p:cNvPr id="1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《民法典》是中国第一部以法典命名的法律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实施后，原有的《担保法》和《物权法》将不再适用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抵押担保法条是《民法典》的重要组成部分，对抵押担保制度进行了完善和修订</a:t>
                </a:r>
                <a:endParaRPr/>
              </a:p>
            </p:txBody>
          </p:sp>
          <p:sp>
            <p:nvSpPr>
              <p:cNvPr id="1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《民法典》抵押担保法条重要性</a:t>
                </a:r>
                <a:endParaRPr/>
              </a:p>
            </p:txBody>
          </p:sp>
          <p:sp>
            <p:nvSpPr>
              <p:cNvPr id="1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抵押担保是金融市场的重要工具，关系到债权人和债务人的权益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《民法典》抵押担保法条的实施，有助于规范抵押担保行为，保障市场交易安全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对金融机构、企业和个人都具有重要的法律意义</a:t>
                </a:r>
                <a:endParaRPr/>
              </a:p>
            </p:txBody>
          </p:sp>
          <p:sp>
            <p:nvSpPr>
              <p:cNvPr id="1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《民法典》抵押担保法条背景及重要性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抵押担保是指债务人或第三人以自己的财产为债务提供担保，确保债权得到清偿的法律行为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抵押担保分为动产抵押和不动产抵押</a:t>
                </a:r>
                <a:endParaRPr/>
              </a:p>
            </p:txBody>
          </p:sp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抵押担保的定义和类型</a:t>
                </a:r>
                <a:endParaRPr/>
              </a:p>
            </p:txBody>
          </p:sp>
        </p:grpSp>
        <p:grpSp>
          <p:nvGrpSpPr>
            <p:cNvPr id="17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抵押担保合同应当采用书面形式，并明确约定被担保的债权和抵押物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抵押担保合同自签订之日起生效</a:t>
                </a:r>
                <a:endParaRPr/>
              </a:p>
            </p:txBody>
          </p:sp>
          <p:sp>
            <p:nvSpPr>
              <p:cNvPr id="17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抵押担保合同的签订与生效</a:t>
                </a:r>
                <a:endParaRPr/>
              </a:p>
            </p:txBody>
          </p:sp>
          <p:sp>
            <p:nvSpPr>
              <p:cNvPr id="17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债权人有优先受偿权，债务人有偿还债务的义务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抵押人享有对抵押物的占有权，但不得损害债权人的利益</a:t>
                </a:r>
                <a:endParaRPr/>
              </a:p>
            </p:txBody>
          </p:sp>
          <p:sp>
            <p:nvSpPr>
              <p:cNvPr id="18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抵押担保的权利和义务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《民法典》抵押担保法条主要内容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适用的主体范围</a:t>
                </a:r>
                <a:endParaRPr/>
              </a:p>
            </p:txBody>
          </p:sp>
          <p:sp>
            <p:nvSpPr>
              <p:cNvPr id="18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抵押担保法条适用于抵押人、债权人和债务人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抵押人是指提供抵押物的人，债务人是指承担债务的人，债权人是指享有债权的人</a:t>
                </a:r>
                <a:endParaRPr/>
              </a:p>
            </p:txBody>
          </p:sp>
        </p:grpSp>
        <p:grpSp>
          <p:nvGrpSpPr>
            <p:cNvPr id="18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适用的客体范围</a:t>
                </a:r>
                <a:endParaRPr/>
              </a:p>
            </p:txBody>
          </p:sp>
          <p:sp>
            <p:nvSpPr>
              <p:cNvPr id="19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抵押担保法条适用于抵押物，包括动产和不动产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动产抵押是指以生产设备、原材料、半成品、产品等为抵押物的抵押担保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不动产抵押是指以建筑物和其他土地附着物为抵押物的抵押担保</a:t>
                </a:r>
                <a:endParaRPr/>
              </a:p>
            </p:txBody>
          </p:sp>
        </p:grpSp>
        <p:grpSp>
          <p:nvGrpSpPr>
            <p:cNvPr id="19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适用的行为范围</a:t>
                </a:r>
                <a:endParaRPr/>
              </a:p>
            </p:txBody>
          </p:sp>
          <p:sp>
            <p:nvSpPr>
              <p:cNvPr id="1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抵押担保法条适用于抵押担保合同的签订、变更、解除和终止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还包括抵押物的登记、抵押担保的实现和违约责任等相关行为</a:t>
                </a:r>
                <a:endParaRPr/>
              </a:p>
            </p:txBody>
          </p:sp>
        </p:grpSp>
      </p:grpSp>
      <p:pic>
        <p:nvPicPr>
          <p:cNvPr id="19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《民法典》抵押担保法条适用范围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500"/>
              <a:t> 抵押担保的成立与效力</a:t>
            </a:r>
            <a:endParaRPr/>
          </a:p>
        </p:txBody>
      </p:sp>
      <p:sp>
        <p:nvSpPr>
          <p:cNvPr id="2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抵押担保合同应当采用书面形式，并明确约定被担保的债权和抵押物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抵押人和债权人应当具有完全民事行为能力</a:t>
                </a:r>
                <a:endParaRPr/>
              </a:p>
            </p:txBody>
          </p:sp>
          <p:sp>
            <p:nvSpPr>
              <p:cNvPr id="20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抵押担保合同的签订</a:t>
                </a:r>
                <a:endParaRPr/>
              </a:p>
            </p:txBody>
          </p:sp>
          <p:sp>
            <p:nvSpPr>
              <p:cNvPr id="20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抵押担保合同自签订之日起生效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有下列情形之一的，抵押担保合同无效：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抵押物不属于抵押人所有；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抵押物为法律禁止抵押的财产；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抵押担保合同违反法律、行政法规的强制性规定</a:t>
                </a:r>
                <a:endParaRPr/>
              </a:p>
            </p:txBody>
          </p:sp>
          <p:sp>
            <p:nvSpPr>
              <p:cNvPr id="21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抵押担保合同的生效</a:t>
                </a:r>
                <a:endParaRPr/>
              </a:p>
            </p:txBody>
          </p:sp>
          <p:sp>
            <p:nvSpPr>
              <p:cNvPr id="21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抵押担保合同的签订与生效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抵押物的范围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抵押物包括动产和不动产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动产抵押是指以生产设备、原材料、半成品、产品等为抵押物的抵押担保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不动产抵押是指以建筑物和其他土地附着物为抵押物的抵押担保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抵押物的登记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抵押物应当办理抵押登记，抵押权自登记之日起设立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未办理抵押登记的，不得对抗善意第三人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抵押物的范围与登记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抵押担保的效力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抵押担保具有优先受偿权，债权人在债务人不能履行债务时，有权对抵押物优先受偿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抵押担保具有物上代位性，即在抵押物灭失、毁损或者被征收时，抵押权人可以对保险金、赔偿金或者补偿金优先受偿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抵押担保的权利义务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债权人有优先受偿权，债务人有偿还债务的义务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抵押人享有对抵押物的占有权，但不得损害债权人的利益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抵押担保的效力与权利义务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500"/>
              <a:t> 抵押担保的变更与终止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1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3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15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抵押担保合同的变更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抵押人和债权人可以协商一致变更抵押担保合同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变更抵押担保合同的内容，应当采用书面形式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抵押担保合同的解除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有下列情形之一的，抵押担保合同可以解除：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主债权消灭；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抵押物灭失、毁损或者被征收；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债务人提前履行债务；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抵押人和债权人协商一致解除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抵押担保合同的变更与解除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https://d.book118.com/145204141212011111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《民法典》实施后抵押担保相关法条解读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2024-09-17T09:37:52.842</cp:lastPrinted>
  <dcterms:created xsi:type="dcterms:W3CDTF">2024-09-17T01:37:52Z</dcterms:created>
  <dcterms:modified xsi:type="dcterms:W3CDTF">2024-09-17T01:37:54Z</dcterms:modified>
</cp:coreProperties>
</file>