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3E21C-3258-43C0-8F19-154E0C2D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ADC40-98D2-4C53-A986-627273E3D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41981-AD0A-40D7-9D7D-DD971DA69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DE3BC-58CB-4AFB-AFAC-749FC5A94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3D4CB-E1D3-46D9-BE8A-5781E5D8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AB585-FA68-4699-8632-376A8CBDA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4C52C-672C-4340-A52D-3EF48F58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DADB4-799D-47A2-82A3-CA649D8F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69400-7119-4F25-8B08-0D1E0B33C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67480-370D-4A31-BB4E-4669F5BA3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EE789-DD98-4CA0-B66D-460299605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4343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检验检疫概述\n## 1.检验检疫的基本概念与作用\n### 1.1检验检疫的定义与意义\n### 1.2检验检疫的主要对象与范围\n### 1.3检验检疫对国际贸易的影响与作用\n## 2.检验检疫的历史与发展\n### 2.1国内外检验检疫的发展历程\n### 2.2检验检疫技术的进步与创新\n### 2.3检验检疫法规与政策的演变\n## 3.检验检疫的程序与方法\n### 3.1进口商品的检验检疫程序与方法\n### 3.2出口商品的检验检疫程序与方法\n### 3.3动植物检验检疫的程序与方法\n## 4.检验检疫的法规与标准\n### 4.1国际检验检疫法规与标准\n### 4.2国内检验检疫法规与标准\n### 4.3检验检疫法规与标准的实施与监督\n## 5.检验检疫机构与人员\n### 5.1国内外检验检疫机构的设置与职责\n### 5.2检验检疫人员的培训与考核\n### 5.3检验检疫机构的合作与交流\n## 6.检验检疫的未来发展趋势\n### 6.1检验检疫技术的未来发展\n### 6.2检验检疫法规与政策的未来调整\n### 6.3检验检疫机构与人员的未来变革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检验检疫概述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检验检疫的基本概念与作用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检验检疫是一种监督管理和技术服务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对进出口商品进行质量、卫生、安全等方面的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对出入境人员、交通工具、动植物等进行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保护国家利益和人民生命财产安全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检验检疫的意义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国际竞争力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检验检疫的主要对象与范围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进出口商品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食品、化妆品、纺织品等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机械设备、电子产品等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矿产、石油、天然气等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资源性产品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旅客、商务人士等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短期入境人员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留学生、外籍员工等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长期入境人员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飞机、轮船、火车等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客运工具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车辆、集装箱等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货运工具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动植物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农作物、畜牧业品种等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珍稀濒危动植物等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生物多样性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检验检疫对国际贸易的影响与作用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促进国际贸易的发展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为进出口商品提供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为国际贸易提供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公平竞争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为国际合作与交流提供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技术支撑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保护国家利益和人民生命财产安全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防止病虫害、有毒有害物质等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保护国内产业和消费者权益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维护国家安全和社会稳定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检验检疫的历史与发展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国际检验检疫发展历程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萌芽阶段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20世纪后期的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全球化阶段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国内检验检疫发展历程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改革开放以来的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完善阶段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国内外检验检疫的发展历程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检验检疫技术的进步与创新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检验技术的进步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传统检验方法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现代检测技术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的演变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如化学分析、微生物检测、免疫学检测等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检疫技术的创新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在检疫中的应用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提高检疫的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国际检验检疫法规与政策的演变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如国际卫生条例、世界贸易组织协议等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国内检验检疫法规与政策的演变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封闭型政策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开放型政策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如对外贸易法、进出境动植物检疫法等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检验检疫法规与政策的演变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检验检疫的程序与方法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报关报检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等贸易文件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检疫许可证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现场检验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对商品进行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对包装、运输工具等进行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卫生检查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对商品进行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检疫证书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进口商品的检验检疫程序与方法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生产过程中的质量控制</a:t>
                </a:r>
                <a:endParaRPr/>
              </a:p>
            </p:txBody>
          </p:sp>
          <p:sp>
            <p:nvSpPr>
              <p:cNvPr id="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对原料、生产过程、成品等进行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endParaRPr/>
              </a:p>
            </p:txBody>
          </p:sp>
        </p:grpSp>
        <p:grpSp>
          <p:nvGrpSpPr>
            <p:cNvPr id="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报检与发证</a:t>
                </a:r>
                <a:endParaRPr/>
              </a:p>
            </p:txBody>
          </p:sp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生产许可证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检疫证书</a:t>
                </a:r>
                <a:endParaRPr/>
              </a:p>
            </p:txBody>
          </p:sp>
        </p:grpSp>
        <p:grpSp>
          <p:nvGrpSpPr>
            <p:cNvPr id="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运输与包装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对运输工具进行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对包装进行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符合性验证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出口商品的检验检疫程序与方法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进口许可证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检疫证书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对动植物进行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入境动植物的检疫</a:t>
                </a:r>
                <a:endParaRPr/>
              </a:p>
            </p:txBody>
          </p:sp>
        </p:grpSp>
        <p:grpSp>
          <p:nvGrpSpPr>
            <p:cNvPr id="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出口许可证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检疫证书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对动植物进行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出境动植物的检疫</a:t>
                </a:r>
                <a:endParaRPr/>
              </a:p>
            </p:txBody>
          </p:sp>
          <p:sp>
            <p:nvSpPr>
              <p:cNvPr id="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对出入境动植物进行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病虫害监测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，防止病虫害传播</a:t>
                </a:r>
                <a:endParaRPr/>
              </a:p>
            </p:txBody>
          </p:sp>
          <p:sp>
            <p:nvSpPr>
              <p:cNvPr id="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病虫害的防治与监测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动植物检验检疫的程序与方法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https://d.book118.com/145204343042011112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检验检疫概述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2024-09-18T10:17:34.082</cp:lastPrinted>
  <dcterms:created xsi:type="dcterms:W3CDTF">2024-09-18T02:17:34Z</dcterms:created>
  <dcterms:modified xsi:type="dcterms:W3CDTF">2024-09-18T02:17:36Z</dcterms:modified>
</cp:coreProperties>
</file>