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D38A5-7B24-46D9-BF0B-71FFB8170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3B3B1-BC95-4A92-8AED-4FC588F00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B6423-8C01-408D-BEA9-5CFB6DDE4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127AB8-3A2A-48FB-9139-602FA8A95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CFE84C-9651-4852-9850-A1BDAF924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16C605-262A-4229-A7D0-4B638AEB0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FD11A4-EBF6-474B-B10E-1A5D5BFB8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6F140-CA49-4616-B27D-5BEE1C9FB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10AB2-6361-45B1-9290-55009679E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6A55F-263F-4DA6-ABB2-5BFA7738B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6B771-82EB-4C9B-947C-A54200DA3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21003224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舒耐品牌推广方案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品牌现状与市场分析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产品创新与差异化优势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渠道拓展与合作伙伴关系建设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营销活动与互动体验设计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品牌形象塑造与公关策略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品牌现状与市场分析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舒耐品牌历史及成就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品牌创立与发展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舒耐品牌自创立以来，凭借其卓越的品质和不断创新的精神，在市场中逐渐建立起良好的口碑。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行业地位与荣誉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舒耐品牌在行业内具有较高的知名度和美誉度，多次获得行业大奖和荣誉认证。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" b="1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舒耐品牌主要定位于中高端市场，注重品质与时尚的结合，满足消费者对高品质生活的追求。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舒耐品牌的消费者主要集中在25-45岁的中高收入人群，他们注重个人形象和生活品质，追求时尚与舒适。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目标市场及消费者群体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消费者群体特征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市场上存在多个与舒耐品牌相似的竞争对手，它们同样注重品质和时尚，但在品牌定位、产品设计和营销策略上存在差异。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主要竞争对手概况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舒耐品牌在品质和设计上具有优势，但在品牌知名度和市场份额方面相对不足。需要通过有效的营销策略提升品牌竞争力。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竞争优劣势分析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随着消费者对品质生活的追求不断升级，中高端市场将持续扩大，为舒耐品牌提供了更大的发展空间。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市场机遇与挑战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的崛起和消费者需求的变化为舒耐品牌带来了新的机遇。同时，市场竞争的加剧和消费者需求的多样化也带来了挑战。舒耐品牌需要紧密关注市场动态，不断调整和优化品牌策略，以抓住市场机遇并应对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市场趋势与机遇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https://d.book118.com/145210032241011121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2024-09-24T21:56:53.549</cp:lastPrinted>
  <dcterms:created xsi:type="dcterms:W3CDTF">2024-09-24T13:56:53Z</dcterms:created>
  <dcterms:modified xsi:type="dcterms:W3CDTF">2024-09-24T13:56:55Z</dcterms:modified>
</cp:coreProperties>
</file>