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_rels/chart5.xml.rels>&#65279;<?xml version="1.0" encoding="utf-8" standalone="yes"?><Relationships xmlns="http://schemas.openxmlformats.org/package/2006/relationships"><Relationship Id="rId1" Type="http://schemas.openxmlformats.org/officeDocument/2006/relationships/package" Target="../embeddings/Microsoft_Excel_Worksheet5.xlsx" /></Relationships>
</file>

<file path=ppt/charts/_rels/chart6.xml.rels>&#65279;<?xml version="1.0" encoding="utf-8" standalone="yes"?><Relationships xmlns="http://schemas.openxmlformats.org/package/2006/relationships"><Relationship Id="rId1" Type="http://schemas.openxmlformats.org/officeDocument/2006/relationships/package" Target="../embeddings/Microsoft_Excel_Worksheet6.xlsx" /></Relationships>
</file>

<file path=ppt/charts/_rels/chart7.xml.rels>&#65279;<?xml version="1.0" encoding="utf-8" standalone="yes"?><Relationships xmlns="http://schemas.openxmlformats.org/package/2006/relationships"><Relationship Id="rId1" Type="http://schemas.openxmlformats.org/officeDocument/2006/relationships/package" Target="../embeddings/Microsoft_Excel_Worksheet7.xlsx" /></Relationships>
</file>

<file path=ppt/charts/_rels/chart8.xml.rels>&#65279;<?xml version="1.0" encoding="utf-8" standalone="yes"?><Relationships xmlns="http://schemas.openxmlformats.org/package/2006/relationships"><Relationship Id="rId1" Type="http://schemas.openxmlformats.org/officeDocument/2006/relationships/package" Target="../embeddings/Microsoft_Excel_Worksheet8.xlsx" /></Relationships>
</file>

<file path=ppt/charts/_rels/chart9.xml.rels>&#65279;<?xml version="1.0" encoding="utf-8" standalone="yes"?><Relationships xmlns="http://schemas.openxmlformats.org/package/2006/relationships"><Relationship Id="rId1" Type="http://schemas.openxmlformats.org/officeDocument/2006/relationships/package" Target="../embeddings/Microsoft_Excel_Worksheet9.xlsx" /></Relationships>
</file>

<file path=ppt/charts/_rels/chart10.xml.rels>&#65279;<?xml version="1.0" encoding="utf-8" standalone="yes"?><Relationships xmlns="http://schemas.openxmlformats.org/package/2006/relationships"><Relationship Id="rId1" Type="http://schemas.openxmlformats.org/officeDocument/2006/relationships/package" Target="../embeddings/Microsoft_Excel_Worksheet10.xlsx" /></Relationships>
</file>

<file path=ppt/charts/_rels/chart11.xml.rels>&#65279;<?xml version="1.0" encoding="utf-8" standalone="yes"?><Relationships xmlns="http://schemas.openxmlformats.org/package/2006/relationships"><Relationship Id="rId1" Type="http://schemas.openxmlformats.org/officeDocument/2006/relationships/package" Target="../embeddings/Microsoft_Excel_Worksheet11.xlsx" /></Relationships>
</file>

<file path=ppt/charts/_rels/chart12.xml.rels>&#65279;<?xml version="1.0" encoding="utf-8" standalone="yes"?><Relationships xmlns="http://schemas.openxmlformats.org/package/2006/relationships"><Relationship Id="rId1" Type="http://schemas.openxmlformats.org/officeDocument/2006/relationships/package" Target="../embeddings/Microsoft_Excel_Worksheet12.xlsx" /></Relationships>
</file>

<file path=ppt/charts/_rels/chart13.xml.rels>&#65279;<?xml version="1.0" encoding="utf-8" standalone="yes"?><Relationships xmlns="http://schemas.openxmlformats.org/package/2006/relationships"><Relationship Id="rId1" Type="http://schemas.openxmlformats.org/officeDocument/2006/relationships/package" Target="../embeddings/Microsoft_Excel_Worksheet13.xlsx" /></Relationships>
</file>

<file path=ppt/charts/_rels/chart14.xml.rels>&#65279;<?xml version="1.0" encoding="utf-8" standalone="yes"?><Relationships xmlns="http://schemas.openxmlformats.org/package/2006/relationships"><Relationship Id="rId1" Type="http://schemas.openxmlformats.org/officeDocument/2006/relationships/package" Target="../embeddings/Microsoft_Excel_Worksheet14.xlsx" /></Relationships>
</file>

<file path=ppt/charts/_rels/chart15.xml.rels>&#65279;<?xml version="1.0" encoding="utf-8" standalone="yes"?><Relationships xmlns="http://schemas.openxmlformats.org/package/2006/relationships"><Relationship Id="rId1" Type="http://schemas.openxmlformats.org/officeDocument/2006/relationships/package" Target="../embeddings/Microsoft_Excel_Worksheet15.xlsx" /></Relationships>
</file>

<file path=ppt/charts/_rels/chart16.xml.rels>&#65279;<?xml version="1.0" encoding="utf-8" standalone="yes"?><Relationships xmlns="http://schemas.openxmlformats.org/package/2006/relationships"><Relationship Id="rId1" Type="http://schemas.openxmlformats.org/officeDocument/2006/relationships/package" Target="../embeddings/Microsoft_Excel_Worksheet16.xlsx" /></Relationships>
</file>

<file path=ppt/charts/_rels/chart17.xml.rels>&#65279;<?xml version="1.0" encoding="utf-8" standalone="yes"?><Relationships xmlns="http://schemas.openxmlformats.org/package/2006/relationships"><Relationship Id="rId1" Type="http://schemas.openxmlformats.org/officeDocument/2006/relationships/package" Target="../embeddings/Microsoft_Excel_Worksheet17.xlsx" /></Relationships>
</file>

<file path=ppt/charts/_rels/chart18.xml.rels>&#65279;<?xml version="1.0" encoding="utf-8" standalone="yes"?><Relationships xmlns="http://schemas.openxmlformats.org/package/2006/relationships"><Relationship Id="rId1" Type="http://schemas.openxmlformats.org/officeDocument/2006/relationships/package" Target="../embeddings/Microsoft_Excel_Worksheet18.xlsx" /></Relationships>
</file>

<file path=ppt/charts/_rels/chart19.xml.rels>&#65279;<?xml version="1.0" encoding="utf-8" standalone="yes"?><Relationships xmlns="http://schemas.openxmlformats.org/package/2006/relationships"><Relationship Id="rId1" Type="http://schemas.openxmlformats.org/officeDocument/2006/relationships/package" Target="../embeddings/Microsoft_Excel_Worksheet19.xlsx" /></Relationships>
</file>

<file path=ppt/charts/_rels/chart20.xml.rels>&#65279;<?xml version="1.0" encoding="utf-8" standalone="yes"?><Relationships xmlns="http://schemas.openxmlformats.org/package/2006/relationships"><Relationship Id="rId1" Type="http://schemas.openxmlformats.org/officeDocument/2006/relationships/package" Target="../embeddings/Microsoft_Excel_Worksheet20.xlsx" /></Relationships>
</file>

<file path=ppt/charts/_rels/chart21.xml.rels>&#65279;<?xml version="1.0" encoding="utf-8" standalone="yes"?><Relationships xmlns="http://schemas.openxmlformats.org/package/2006/relationships"><Relationship Id="rId1" Type="http://schemas.openxmlformats.org/officeDocument/2006/relationships/package" Target="../embeddings/Microsoft_Excel_Worksheet21.xlsx" /></Relationships>
</file>

<file path=ppt/charts/_rels/chart22.xml.rels>&#65279;<?xml version="1.0" encoding="utf-8" standalone="yes"?><Relationships xmlns="http://schemas.openxmlformats.org/package/2006/relationships"><Relationship Id="rId1" Type="http://schemas.openxmlformats.org/officeDocument/2006/relationships/package" Target="../embeddings/Microsoft_Excel_Worksheet22.xlsx" /></Relationships>
</file>

<file path=ppt/charts/_rels/chart23.xml.rels>&#65279;<?xml version="1.0" encoding="utf-8" standalone="yes"?><Relationships xmlns="http://schemas.openxmlformats.org/package/2006/relationships"><Relationship Id="rId1" Type="http://schemas.openxmlformats.org/officeDocument/2006/relationships/package" Target="../embeddings/Microsoft_Excel_Worksheet23.xlsx" /></Relationships>
</file>

<file path=ppt/charts/_rels/chart24.xml.rels>&#65279;<?xml version="1.0" encoding="utf-8" standalone="yes"?><Relationships xmlns="http://schemas.openxmlformats.org/package/2006/relationships"><Relationship Id="rId1" Type="http://schemas.openxmlformats.org/officeDocument/2006/relationships/package" Target="../embeddings/Microsoft_Excel_Worksheet24.xlsx" /></Relationships>
</file>

<file path=ppt/charts/_rels/chart25.xml.rels>&#65279;<?xml version="1.0" encoding="utf-8" standalone="yes"?><Relationships xmlns="http://schemas.openxmlformats.org/package/2006/relationships"><Relationship Id="rId1" Type="http://schemas.openxmlformats.org/officeDocument/2006/relationships/package" Target="../embeddings/Microsoft_Excel_Worksheet25.xlsx" /></Relationships>
</file>

<file path=ppt/charts/_rels/chart26.xml.rels>&#65279;<?xml version="1.0" encoding="utf-8" standalone="yes"?><Relationships xmlns="http://schemas.openxmlformats.org/package/2006/relationships"><Relationship Id="rId1" Type="http://schemas.openxmlformats.org/officeDocument/2006/relationships/package" Target="../embeddings/Microsoft_Excel_Worksheet26.xlsx" /></Relationships>
</file>

<file path=ppt/charts/_rels/chart27.xml.rels>&#65279;<?xml version="1.0" encoding="utf-8" standalone="yes"?><Relationships xmlns="http://schemas.openxmlformats.org/package/2006/relationships"><Relationship Id="rId1" Type="http://schemas.openxmlformats.org/officeDocument/2006/relationships/package" Target="../embeddings/Microsoft_Excel_Worksheet27.xlsx" /></Relationships>
</file>

<file path=ppt/charts/_rels/chart28.xml.rels>&#65279;<?xml version="1.0" encoding="utf-8" standalone="yes"?><Relationships xmlns="http://schemas.openxmlformats.org/package/2006/relationships"><Relationship Id="rId1" Type="http://schemas.openxmlformats.org/officeDocument/2006/relationships/package" Target="../embeddings/Microsoft_Excel_Worksheet28.xlsx" /></Relationships>
</file>

<file path=ppt/charts/_rels/chart29.xml.rels>&#65279;<?xml version="1.0" encoding="utf-8" standalone="yes"?><Relationships xmlns="http://schemas.openxmlformats.org/package/2006/relationships"><Relationship Id="rId1" Type="http://schemas.openxmlformats.org/officeDocument/2006/relationships/package" Target="../embeddings/Microsoft_Excel_Worksheet29.xlsx" /></Relationships>
</file>

<file path=ppt/charts/_rels/chart30.xml.rels>&#65279;<?xml version="1.0" encoding="utf-8" standalone="yes"?><Relationships xmlns="http://schemas.openxmlformats.org/package/2006/relationships"><Relationship Id="rId1" Type="http://schemas.openxmlformats.org/officeDocument/2006/relationships/package" Target="../embeddings/Microsoft_Excel_Worksheet30.xlsx" /></Relationships>
</file>

<file path=ppt/charts/_rels/chart31.xml.rels>&#65279;<?xml version="1.0" encoding="utf-8" standalone="yes"?><Relationships xmlns="http://schemas.openxmlformats.org/package/2006/relationships"><Relationship Id="rId1" Type="http://schemas.openxmlformats.org/officeDocument/2006/relationships/package" Target="../embeddings/Microsoft_Excel_Worksheet31.xlsx" /></Relationships>
</file>

<file path=ppt/charts/_rels/chart32.xml.rels>&#65279;<?xml version="1.0" encoding="utf-8" standalone="yes"?><Relationships xmlns="http://schemas.openxmlformats.org/package/2006/relationships"><Relationship Id="rId1" Type="http://schemas.openxmlformats.org/officeDocument/2006/relationships/package" Target="../embeddings/Microsoft_Excel_Worksheet32.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Repared!$A$1:$A$1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Repared!$B$1:$B$2</c:f>
              <c:strCache>
                <c:ptCount val="2"/>
                <c:pt idx="0">
                  <c:v>第一季度</c:v>
                </c:pt>
                <c:pt idx="1">
                  <c:v>第二季度</c:v>
                </c:pt>
              </c:strCache>
            </c:strRef>
          </c:cat>
          <c:val>
            <c:numRef>
              <c:f>Repared!$C$1:$C$2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Repared!$D$1:$D$1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Repared!$E$1:$E$2</c:f>
              <c:strCache>
                <c:ptCount val="2"/>
                <c:pt idx="0">
                  <c:v>第一季度</c:v>
                </c:pt>
                <c:pt idx="1">
                  <c:v>第二季度</c:v>
                </c:pt>
              </c:strCache>
            </c:strRef>
          </c:cat>
          <c:val>
            <c:numRef>
              <c:f>Repared!$F$1:$F$2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Repared!$G$1:$G$1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Repared!$H$1:$H$2</c:f>
              <c:strCache>
                <c:ptCount val="2"/>
                <c:pt idx="0">
                  <c:v>第一季度</c:v>
                </c:pt>
                <c:pt idx="1">
                  <c:v>第二季度</c:v>
                </c:pt>
              </c:strCache>
            </c:strRef>
          </c:cat>
          <c:val>
            <c:numRef>
              <c:f>Repared!$I$1:$I$2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Repared!$J$1:$J$1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Repared!$K$1:$K$2</c:f>
              <c:strCache>
                <c:ptCount val="2"/>
                <c:pt idx="0">
                  <c:v>第一季度</c:v>
                </c:pt>
                <c:pt idx="1">
                  <c:v>第二季度</c:v>
                </c:pt>
              </c:strCache>
            </c:strRef>
          </c:cat>
          <c:val>
            <c:numRef>
              <c:f>Repared!$L$1:$L$2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Repared!$M$1:$M$1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Repared!$N$1:$N$2</c:f>
              <c:strCache>
                <c:ptCount val="2"/>
                <c:pt idx="0">
                  <c:v>第一季度</c:v>
                </c:pt>
                <c:pt idx="1">
                  <c:v>第二季度</c:v>
                </c:pt>
              </c:strCache>
            </c:strRef>
          </c:cat>
          <c:val>
            <c:numRef>
              <c:f>Repared!$O$1:$O$2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Repared!$P$1:$P$1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Repared!$Q$1:$Q$2</c:f>
              <c:strCache>
                <c:ptCount val="2"/>
                <c:pt idx="0">
                  <c:v>第一季度</c:v>
                </c:pt>
                <c:pt idx="1">
                  <c:v>第二季度</c:v>
                </c:pt>
              </c:strCache>
            </c:strRef>
          </c:cat>
          <c:val>
            <c:numRef>
              <c:f>Repared!$R$1:$R$2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Repared!$S$1:$S$1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Repared!$T$1:$T$2</c:f>
              <c:strCache>
                <c:ptCount val="2"/>
                <c:pt idx="0">
                  <c:v>第一季度</c:v>
                </c:pt>
                <c:pt idx="1">
                  <c:v>第二季度</c:v>
                </c:pt>
              </c:strCache>
            </c:strRef>
          </c:cat>
          <c:val>
            <c:numRef>
              <c:f>Repared!$U$1:$U$2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Repared!$V$1:$V$1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Repared!$W$1:$W$2</c:f>
              <c:strCache>
                <c:ptCount val="2"/>
                <c:pt idx="0">
                  <c:v>第一季度</c:v>
                </c:pt>
                <c:pt idx="1">
                  <c:v>第二季度</c:v>
                </c:pt>
              </c:strCache>
            </c:strRef>
          </c:cat>
          <c:val>
            <c:numRef>
              <c:f>Repared!$X$1:$X$2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Repared!$Y$1:$Y$1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Repared!$Z$1:$Z$2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Repared!$_$1:$_$1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Repared!$a$1:$a$2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Repared!$b$1:$b$1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Repared!$c$1:$c$2</c:f>
              <c:strCache>
                <c:ptCount val="2"/>
                <c:pt idx="0">
                  <c:v>第一季度</c:v>
                </c:pt>
                <c:pt idx="1">
                  <c:v>第二季度</c:v>
                </c:pt>
              </c:strCache>
            </c:strRef>
          </c:cat>
          <c:val>
            <c:numRef>
              <c:f>Repared!$d$1:$d$2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Repared!$e$1:$e$1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Repared!$f$1:$f$2</c:f>
              <c:strCache>
                <c:ptCount val="2"/>
                <c:pt idx="0">
                  <c:v>第一季度</c:v>
                </c:pt>
                <c:pt idx="1">
                  <c:v>第二季度</c:v>
                </c:pt>
              </c:strCache>
            </c:strRef>
          </c:cat>
          <c:val>
            <c:numRef>
              <c:f>Repared!$g$1:$g$2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Repared!$h$1:$h$1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Repared!$i$1:$i$2</c:f>
              <c:strCache>
                <c:ptCount val="2"/>
                <c:pt idx="0">
                  <c:v>第一季度</c:v>
                </c:pt>
                <c:pt idx="1">
                  <c:v>第二季度</c:v>
                </c:pt>
              </c:strCache>
            </c:strRef>
          </c:cat>
          <c:val>
            <c:numRef>
              <c:f>Repared!$j$1:$j$2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Repared!$k$1:$k$1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Repared!$l$1:$l$2</c:f>
              <c:strCache>
                <c:ptCount val="2"/>
                <c:pt idx="0">
                  <c:v>第一季度</c:v>
                </c:pt>
                <c:pt idx="1">
                  <c:v>第二季度</c:v>
                </c:pt>
              </c:strCache>
            </c:strRef>
          </c:cat>
          <c:val>
            <c:numRef>
              <c:f>Repared!$m$1:$m$2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Repared!$n$1:$n$1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Repared!$o$1:$o$2</c:f>
              <c:strCache>
                <c:ptCount val="2"/>
                <c:pt idx="0">
                  <c:v>第一季度</c:v>
                </c:pt>
                <c:pt idx="1">
                  <c:v>第二季度</c:v>
                </c:pt>
              </c:strCache>
            </c:strRef>
          </c:cat>
          <c:val>
            <c:numRef>
              <c:f>Repared!$p$1:$p$2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Repared!$q$1:$q$1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Repared!$r$1:$r$2</c:f>
              <c:strCache>
                <c:ptCount val="2"/>
                <c:pt idx="0">
                  <c:v>第一季度</c:v>
                </c:pt>
                <c:pt idx="1">
                  <c:v>第二季度</c:v>
                </c:pt>
              </c:strCache>
            </c:strRef>
          </c:cat>
          <c:val>
            <c:numRef>
              <c:f>Repared!$s$1:$s$2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Repared!$t$1:$t$1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Repared!$u$1:$u$2</c:f>
              <c:strCache>
                <c:ptCount val="2"/>
                <c:pt idx="0">
                  <c:v>第一季度</c:v>
                </c:pt>
                <c:pt idx="1">
                  <c:v>第二季度</c:v>
                </c:pt>
              </c:strCache>
            </c:strRef>
          </c:cat>
          <c:val>
            <c:numRef>
              <c:f>Repared!$v$1:$v$2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Repared!$w$1:$w$1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Repared!$x$1:$x$2</c:f>
              <c:strCache>
                <c:ptCount val="2"/>
                <c:pt idx="0">
                  <c:v>第一季度</c:v>
                </c:pt>
                <c:pt idx="1">
                  <c:v>第二季度</c:v>
                </c:pt>
              </c:strCache>
            </c:strRef>
          </c:cat>
          <c:val>
            <c:numRef>
              <c:f>Repared!$y$1:$y$2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Repared!$z$1:$z$1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Repared!$$1:$$2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 $1:$ $2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157633A7-CF72-4D82-BCE4-EE2E59F648F0}"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3" name="PlaceHolder 1"/>
          <p:cNvSpPr>
            <a:spLocks noGrp="1"/>
          </p:cNvSpPr>
          <p:nvPr>
            <p:ph type="sldImg"/>
          </p:nvPr>
        </p:nvSpPr>
        <p:spPr>
          <a:xfrm>
            <a:off x="685800" y="1143000"/>
            <a:ext cx="5486040" cy="3085920"/>
          </a:xfrm>
          <a:prstGeom prst="rect">
            <a:avLst/>
          </a:prstGeom>
          <a:ln w="0">
            <a:noFill/>
          </a:ln>
        </p:spPr>
      </p:sp>
      <p:sp>
        <p:nvSpPr>
          <p:cNvPr id="854"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55"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6" name="PlaceHolder 1"/>
          <p:cNvSpPr>
            <a:spLocks noGrp="1"/>
          </p:cNvSpPr>
          <p:nvPr>
            <p:ph type="sldImg"/>
          </p:nvPr>
        </p:nvSpPr>
        <p:spPr>
          <a:xfrm>
            <a:off x="685800" y="1143000"/>
            <a:ext cx="5486040" cy="3085920"/>
          </a:xfrm>
          <a:prstGeom prst="rect">
            <a:avLst/>
          </a:prstGeom>
          <a:ln w="0">
            <a:noFill/>
          </a:ln>
        </p:spPr>
      </p:sp>
      <p:sp>
        <p:nvSpPr>
          <p:cNvPr id="857"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58"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9" name="PlaceHolder 1"/>
          <p:cNvSpPr>
            <a:spLocks noGrp="1"/>
          </p:cNvSpPr>
          <p:nvPr>
            <p:ph type="sldImg"/>
          </p:nvPr>
        </p:nvSpPr>
        <p:spPr>
          <a:xfrm>
            <a:off x="685800" y="1143000"/>
            <a:ext cx="5486040" cy="3085920"/>
          </a:xfrm>
          <a:prstGeom prst="rect">
            <a:avLst/>
          </a:prstGeom>
          <a:ln w="0">
            <a:noFill/>
          </a:ln>
        </p:spPr>
      </p:sp>
      <p:sp>
        <p:nvSpPr>
          <p:cNvPr id="860"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61"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62" name="PlaceHolder 1"/>
          <p:cNvSpPr>
            <a:spLocks noGrp="1"/>
          </p:cNvSpPr>
          <p:nvPr>
            <p:ph type="sldImg"/>
          </p:nvPr>
        </p:nvSpPr>
        <p:spPr>
          <a:xfrm>
            <a:off x="685800" y="1143000"/>
            <a:ext cx="5486040" cy="3085920"/>
          </a:xfrm>
          <a:prstGeom prst="rect">
            <a:avLst/>
          </a:prstGeom>
          <a:ln w="0">
            <a:noFill/>
          </a:ln>
        </p:spPr>
      </p:sp>
      <p:sp>
        <p:nvSpPr>
          <p:cNvPr id="863"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64"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65" name="PlaceHolder 1"/>
          <p:cNvSpPr>
            <a:spLocks noGrp="1"/>
          </p:cNvSpPr>
          <p:nvPr>
            <p:ph type="sldImg"/>
          </p:nvPr>
        </p:nvSpPr>
        <p:spPr>
          <a:xfrm>
            <a:off x="685800" y="1143000"/>
            <a:ext cx="5486040" cy="3085920"/>
          </a:xfrm>
          <a:prstGeom prst="rect">
            <a:avLst/>
          </a:prstGeom>
          <a:ln w="0">
            <a:noFill/>
          </a:ln>
        </p:spPr>
      </p:sp>
      <p:sp>
        <p:nvSpPr>
          <p:cNvPr id="866"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67"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7B67DB-7ACA-40F4-A192-5BD355662C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3A05725-FDA7-47BC-A56E-0C48D596FD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B8CACD-B200-4E5A-82DA-18E35D7C77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4771EBD-9F24-4B60-BA05-57CAA1632D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5804D91-6711-4C31-A4F0-83E7E090D5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1011EDF-517E-4029-8628-024A65BCCE9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962C132-E3DB-447A-924A-2816EF47CF4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6DB7F6-8FF6-4C7F-BBE4-D791FFA220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006A1F-0FCC-42C7-BEF8-18CCE4281F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B5C088-CE08-4B36-B795-B50D01221F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B10B4F-4583-41F7-B0BD-B917AFCE20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70E85D1-6935-441C-99A2-8301EFB5289A}"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520AE26-9750-4D1D-A24E-8922C5B28537}"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xml" /><Relationship Id="rId3" Type="http://schemas.openxmlformats.org/officeDocument/2006/relationships/chart" Target="../charts/chart2.xml" /><Relationship Id="rId4" Type="http://schemas.openxmlformats.org/officeDocument/2006/relationships/chart" Target="../charts/chart3.xml" /><Relationship Id="rId5" Type="http://schemas.openxmlformats.org/officeDocument/2006/relationships/chart" Target="../charts/chart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5.xml" /><Relationship Id="rId3" Type="http://schemas.openxmlformats.org/officeDocument/2006/relationships/chart" Target="../charts/chart6.xml" /><Relationship Id="rId4" Type="http://schemas.openxmlformats.org/officeDocument/2006/relationships/chart" Target="../charts/chart7.xml" /><Relationship Id="rId5" Type="http://schemas.openxmlformats.org/officeDocument/2006/relationships/chart" Target="../charts/chart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9.xml" /><Relationship Id="rId3" Type="http://schemas.openxmlformats.org/officeDocument/2006/relationships/chart" Target="../charts/chart10.xml" /><Relationship Id="rId4" Type="http://schemas.openxmlformats.org/officeDocument/2006/relationships/chart" Target="../charts/chart11.xml" /><Relationship Id="rId5" Type="http://schemas.openxmlformats.org/officeDocument/2006/relationships/chart" Target="../charts/char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3.xml" /><Relationship Id="rId3" Type="http://schemas.openxmlformats.org/officeDocument/2006/relationships/chart" Target="../charts/chart14.xml" /><Relationship Id="rId4" Type="http://schemas.openxmlformats.org/officeDocument/2006/relationships/chart" Target="../charts/chart15.xml" /><Relationship Id="rId5" Type="http://schemas.openxmlformats.org/officeDocument/2006/relationships/chart" Target="../charts/char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7.xml" /><Relationship Id="rId3" Type="http://schemas.openxmlformats.org/officeDocument/2006/relationships/chart" Target="../charts/chart18.xml" /><Relationship Id="rId4" Type="http://schemas.openxmlformats.org/officeDocument/2006/relationships/chart" Target="../charts/chart19.xml" /><Relationship Id="rId5" Type="http://schemas.openxmlformats.org/officeDocument/2006/relationships/chart" Target="../charts/char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21.xml" /><Relationship Id="rId3" Type="http://schemas.openxmlformats.org/officeDocument/2006/relationships/chart" Target="../charts/chart22.xml" /><Relationship Id="rId4" Type="http://schemas.openxmlformats.org/officeDocument/2006/relationships/chart" Target="../charts/chart23.xml" /><Relationship Id="rId5" Type="http://schemas.openxmlformats.org/officeDocument/2006/relationships/chart" Target="../charts/chart2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25.xml" /><Relationship Id="rId3" Type="http://schemas.openxmlformats.org/officeDocument/2006/relationships/chart" Target="../charts/chart26.xml" /><Relationship Id="rId4" Type="http://schemas.openxmlformats.org/officeDocument/2006/relationships/chart" Target="../charts/chart27.xml" /><Relationship Id="rId5" Type="http://schemas.openxmlformats.org/officeDocument/2006/relationships/chart" Target="../charts/chart2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29.xml" /><Relationship Id="rId3" Type="http://schemas.openxmlformats.org/officeDocument/2006/relationships/chart" Target="../charts/chart30.xml" /><Relationship Id="rId4" Type="http://schemas.openxmlformats.org/officeDocument/2006/relationships/chart" Target="../charts/chart31.xml" /><Relationship Id="rId5" Type="http://schemas.openxmlformats.org/officeDocument/2006/relationships/chart" Target="../charts/chart3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52120020130111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2" name="图片 4"/>
          <p:cNvPicPr/>
          <p:nvPr/>
        </p:nvPicPr>
        <p:blipFill>
          <a:blip r:embed="rId2"/>
          <a:srcRect l="22204" r="2142"/>
          <a:stretch>
            <a:fillRect/>
          </a:stretch>
        </p:blipFill>
        <p:spPr>
          <a:xfrm>
            <a:off x="0" y="0"/>
            <a:ext cx="12191760" cy="6857640"/>
          </a:xfrm>
          <a:prstGeom prst="rect">
            <a:avLst/>
          </a:prstGeom>
          <a:ln w="0">
            <a:noFill/>
          </a:ln>
        </p:spPr>
      </p:pic>
      <p:sp>
        <p:nvSpPr>
          <p:cNvPr id="73" name="PlaceHolder 1"/>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algn="ctr" defTabSz="914400">
              <a:lnSpc>
                <a:spcPct val="110000"/>
              </a:lnSpc>
              <a:spcAft>
                <a:spcPts val="1001"/>
              </a:spcAft>
              <a:tabLst>
                <a:tab pos="0"/>
              </a:tabLst>
            </a:pPr>
            <a:r>
              <a:rPr lang="en-US" sz="2400" b="0" strike="noStrike" spc="199">
                <a:solidFill>
                  <a:schemeClr val="accent3"/>
                </a:solidFill>
                <a:latin typeface="Arial"/>
                <a:ea typeface="微软雅黑"/>
              </a:rPr>
              <a:t> </a:t>
            </a:r>
            <a:endParaRPr lang="en-US" sz="2400" b="0" strike="noStrike" spc="-1">
              <a:solidFill>
                <a:srgbClr val="000000"/>
              </a:solidFill>
              <a:latin typeface="Arial"/>
            </a:endParaRPr>
          </a:p>
        </p:txBody>
      </p:sp>
      <p:sp>
        <p:nvSpPr>
          <p:cNvPr id="74" name="PlaceHolder 2"/>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航空海运行业安全生产规章制度培训</a:t>
            </a:r>
            <a:endParaRPr lang="en-US" sz="6000" b="0" strike="noStrike" spc="-1">
              <a:solidFill>
                <a:schemeClr val="dk1"/>
              </a:solidFill>
              <a:latin typeface="Arial"/>
            </a:endParaRPr>
          </a:p>
        </p:txBody>
      </p:sp>
      <p:sp>
        <p:nvSpPr>
          <p:cNvPr id="75" name="文本框 3"/>
          <p:cNvSpPr/>
          <p:nvPr/>
        </p:nvSpPr>
        <p:spPr>
          <a:xfrm>
            <a:off x="2902680" y="513792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accent3"/>
                </a:solidFill>
                <a:latin typeface="Arial"/>
                <a:ea typeface="微软雅黑"/>
              </a:rPr>
              <a:t>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2" dur="50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right)">
                                      <p:cBhvr additive="repl">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6" name="图片 15"/>
          <p:cNvPicPr/>
          <p:nvPr/>
        </p:nvPicPr>
        <p:blipFill>
          <a:blip r:embed="rId3"/>
          <a:srcRect l="22204" r="2142"/>
          <a:stretch>
            <a:fillRect/>
          </a:stretch>
        </p:blipFill>
        <p:spPr>
          <a:xfrm>
            <a:off x="0" y="0"/>
            <a:ext cx="12191760" cy="6857640"/>
          </a:xfrm>
          <a:prstGeom prst="rect">
            <a:avLst/>
          </a:prstGeom>
          <a:ln w="0">
            <a:noFill/>
          </a:ln>
        </p:spPr>
      </p:pic>
      <p:sp>
        <p:nvSpPr>
          <p:cNvPr id="77"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78"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航空海运行业安全生产规章制度培训</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安全生产法律法规培训</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安全生产管理标准培训</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安全生产应急预案培训</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安全生产培训效果评估</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6</a:t>
            </a:r>
            <a:r>
              <a:rPr lang="zh-CN" sz="2400" b="0" strike="noStrike" spc="-1">
                <a:solidFill>
                  <a:schemeClr val="dk1"/>
                </a:solidFill>
                <a:latin typeface="微软雅黑"/>
                <a:ea typeface="微软雅黑"/>
              </a:rPr>
              <a:t>章  总结与展望</a:t>
            </a:r>
            <a:endParaRPr lang="en-US" sz="2400" b="0" strike="noStrike" spc="-1">
              <a:solidFill>
                <a:srgbClr val="000000"/>
              </a:solidFill>
              <a:latin typeface="Arial"/>
            </a:endParaRPr>
          </a:p>
        </p:txBody>
      </p:sp>
      <p:sp>
        <p:nvSpPr>
          <p:cNvPr id="79" name="Shape 541"/>
          <p:cNvSpPr/>
          <p:nvPr/>
        </p:nvSpPr>
        <p:spPr>
          <a:xfrm rot="10800000" flipV="1">
            <a:off x="360" y="2880"/>
            <a:ext cx="1206360" cy="1256400"/>
          </a:xfrm>
          <a:custGeom>
            <a:gdLst>
              <a:gd name="textAreaLeft" fmla="*/ 0 w 1206360"/>
              <a:gd name="textAreaRight" fmla="*/ 1206720 w 1206360"/>
              <a:gd name="textAreaTop" fmla="*/ 360 h 1256400"/>
              <a:gd name="textAreaBottom" fmla="*/ 1257120 h 1256400"/>
            </a:gdLst>
            <a:rect l="textAreaLeft" t="textAreaTop" r="textAreaRight" b="textAreaBottom"/>
            <a:pathLst>
              <a:path w="21600" h="21600">
                <a:moveTo>
                  <a:pt x="0" y="0"/>
                </a:moveTo>
                <a:lnTo>
                  <a:pt x="21600" y="0"/>
                </a:lnTo>
                <a:lnTo>
                  <a:pt x="21600" y="21600"/>
                </a:lnTo>
                <a:lnTo>
                  <a:pt x="0" y="0"/>
                </a:lnTo>
                <a:close/>
              </a:path>
            </a:pathLst>
          </a:custGeom>
          <a:solidFill>
            <a:srgbClr val="6DBACE"/>
          </a:solidFill>
          <a:ln w="12700">
            <a:noFill/>
          </a:ln>
        </p:spPr>
        <p:style>
          <a:lnRef idx="0"/>
          <a:fillRef idx="0"/>
          <a:effectRef idx="0"/>
          <a:fontRef idx="minor"/>
        </p:style>
        <p:txBody>
          <a:bodyPr lIns="19080" tIns="19080" rIns="19080" bIns="19080" anchor="ctr">
            <a:noAutofit/>
          </a:bodyPr>
          <a:lstStyle/>
          <a:p>
            <a:pPr algn="ctr" defTabSz="412920">
              <a:lnSpc>
                <a:spcPct val="100000"/>
              </a:lnSpc>
            </a:pPr>
            <a:endParaRPr lang="en-US" sz="1500" b="0" strike="noStrike" spc="-1">
              <a:solidFill>
                <a:srgbClr val="000000"/>
              </a:solidFill>
              <a:latin typeface="Helvetica Light"/>
              <a:ea typeface="Helvetica Ligh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additive="repl">
                                        <p:cTn id="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0" name="图片 7"/>
          <p:cNvPicPr/>
          <p:nvPr/>
        </p:nvPicPr>
        <p:blipFill>
          <a:blip r:embed="rId3"/>
          <a:srcRect l="22204" r="2142"/>
          <a:stretch>
            <a:fillRect/>
          </a:stretch>
        </p:blipFill>
        <p:spPr>
          <a:xfrm>
            <a:off x="0" y="0"/>
            <a:ext cx="12191760" cy="6857640"/>
          </a:xfrm>
          <a:prstGeom prst="rect">
            <a:avLst/>
          </a:prstGeom>
          <a:ln w="0">
            <a:noFill/>
          </a:ln>
        </p:spPr>
      </p:pic>
      <p:sp>
        <p:nvSpPr>
          <p:cNvPr id="8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1</a:t>
            </a:r>
            <a:r>
              <a:rPr lang="zh-CN" sz="3600" b="1" strike="noStrike" spc="299">
                <a:solidFill>
                  <a:schemeClr val="dk1"/>
                </a:solidFill>
                <a:latin typeface="Arial"/>
                <a:ea typeface="微软雅黑"/>
              </a:rPr>
              <a:t>章 航空海运行业安全生产规章制度培训</a:t>
            </a:r>
            <a:endParaRPr lang="en-US" sz="3600" b="0" strike="noStrike" spc="-1">
              <a:solidFill>
                <a:schemeClr val="dk1"/>
              </a:solidFill>
              <a:latin typeface="Arial"/>
            </a:endParaRPr>
          </a:p>
        </p:txBody>
      </p:sp>
      <p:sp>
        <p:nvSpPr>
          <p:cNvPr id="8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简介</a:t>
            </a:r>
            <a:endParaRPr lang="en-US" sz="3600" b="0" strike="noStrike" spc="-1">
              <a:solidFill>
                <a:schemeClr val="dk1"/>
              </a:solidFill>
              <a:latin typeface="Arial"/>
            </a:endParaRPr>
          </a:p>
        </p:txBody>
      </p:sp>
      <p:sp>
        <p:nvSpPr>
          <p:cNvPr id="85"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航空海运行业安全生产规章制度培训的重要性</a:t>
            </a:r>
            <a:endParaRPr lang="en-US" sz="1600" b="0" strike="noStrike" spc="-1">
              <a:solidFill>
                <a:srgbClr val="000000"/>
              </a:solidFill>
              <a:latin typeface="Arial"/>
            </a:endParaRPr>
          </a:p>
        </p:txBody>
      </p:sp>
      <p:sp>
        <p:nvSpPr>
          <p:cNvPr id="86"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背景介绍</a:t>
            </a:r>
            <a:endParaRPr lang="en-US" sz="2000" b="0" strike="noStrike" spc="-1">
              <a:solidFill>
                <a:srgbClr val="000000"/>
              </a:solidFill>
              <a:latin typeface="Arial"/>
            </a:endParaRPr>
          </a:p>
        </p:txBody>
      </p:sp>
      <p:sp>
        <p:nvSpPr>
          <p:cNvPr id="87"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解决安全生产问题，提高从业人员意识</a:t>
            </a:r>
            <a:endParaRPr lang="en-US" sz="1600" b="0" strike="noStrike" spc="-1">
              <a:solidFill>
                <a:srgbClr val="000000"/>
              </a:solidFill>
              <a:latin typeface="Arial"/>
            </a:endParaRPr>
          </a:p>
        </p:txBody>
      </p:sp>
      <p:sp>
        <p:nvSpPr>
          <p:cNvPr id="88"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培训目的</a:t>
            </a:r>
            <a:endParaRPr lang="en-US" sz="2000" b="0" strike="noStrike" spc="-1">
              <a:solidFill>
                <a:srgbClr val="000000"/>
              </a:solidFill>
              <a:latin typeface="Arial"/>
            </a:endParaRPr>
          </a:p>
        </p:txBody>
      </p:sp>
      <p:sp>
        <p:nvSpPr>
          <p:cNvPr id="89"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规章制度、法律法规、事故案例</a:t>
            </a:r>
            <a:endParaRPr lang="en-US" sz="1600" b="0" strike="noStrike" spc="-1">
              <a:solidFill>
                <a:srgbClr val="000000"/>
              </a:solidFill>
              <a:latin typeface="Arial"/>
            </a:endParaRPr>
          </a:p>
        </p:txBody>
      </p:sp>
      <p:sp>
        <p:nvSpPr>
          <p:cNvPr id="90"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培训内容</a:t>
            </a:r>
            <a:endParaRPr lang="en-US" sz="2000" b="0" strike="noStrike" spc="-1">
              <a:solidFill>
                <a:srgbClr val="000000"/>
              </a:solidFill>
              <a:latin typeface="Arial"/>
            </a:endParaRPr>
          </a:p>
        </p:txBody>
      </p:sp>
      <p:sp>
        <p:nvSpPr>
          <p:cNvPr id="91"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92"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93"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94" name="组合 4"/>
          <p:cNvGrpSpPr/>
          <p:nvPr/>
        </p:nvGrpSpPr>
        <p:grpSpPr>
          <a:xfrm>
            <a:off x="577800" y="381240"/>
            <a:ext cx="3060720" cy="2445480"/>
            <a:chOff x="577800" y="381240"/>
            <a:chExt cx="3060720" cy="2445480"/>
          </a:xfrm>
        </p:grpSpPr>
        <p:grpSp>
          <p:nvGrpSpPr>
            <p:cNvPr id="95" name="组合 19"/>
            <p:cNvGrpSpPr/>
            <p:nvPr/>
          </p:nvGrpSpPr>
          <p:grpSpPr>
            <a:xfrm>
              <a:off x="577800" y="381240"/>
              <a:ext cx="3060720" cy="2040480"/>
              <a:chOff x="577800" y="381240"/>
              <a:chExt cx="3060720" cy="2040480"/>
            </a:xfrm>
          </p:grpSpPr>
          <p:graphicFrame>
            <p:nvGraphicFramePr>
              <p:cNvPr id="96"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97" name="组合 25"/>
              <p:cNvGrpSpPr/>
              <p:nvPr/>
            </p:nvGrpSpPr>
            <p:grpSpPr>
              <a:xfrm>
                <a:off x="1387800" y="696600"/>
                <a:ext cx="1394640" cy="1394640"/>
                <a:chOff x="1387800" y="696600"/>
                <a:chExt cx="1394640" cy="1394640"/>
              </a:xfrm>
            </p:grpSpPr>
            <p:sp>
              <p:nvSpPr>
                <p:cNvPr id="98"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99"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00"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01" name="组合 7"/>
          <p:cNvGrpSpPr/>
          <p:nvPr/>
        </p:nvGrpSpPr>
        <p:grpSpPr>
          <a:xfrm>
            <a:off x="3127320" y="385200"/>
            <a:ext cx="3060720" cy="2445480"/>
            <a:chOff x="3127320" y="385200"/>
            <a:chExt cx="3060720" cy="2445480"/>
          </a:xfrm>
        </p:grpSpPr>
        <p:sp>
          <p:nvSpPr>
            <p:cNvPr id="102"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03" name="组合 9"/>
            <p:cNvGrpSpPr/>
            <p:nvPr/>
          </p:nvGrpSpPr>
          <p:grpSpPr>
            <a:xfrm>
              <a:off x="3127320" y="385200"/>
              <a:ext cx="3060720" cy="2445480"/>
              <a:chOff x="3127320" y="385200"/>
              <a:chExt cx="3060720" cy="2445480"/>
            </a:xfrm>
          </p:grpSpPr>
          <p:grpSp>
            <p:nvGrpSpPr>
              <p:cNvPr id="104" name="组合 13"/>
              <p:cNvGrpSpPr/>
              <p:nvPr/>
            </p:nvGrpSpPr>
            <p:grpSpPr>
              <a:xfrm>
                <a:off x="3127320" y="385200"/>
                <a:ext cx="3060720" cy="2040480"/>
                <a:chOff x="3127320" y="385200"/>
                <a:chExt cx="3060720" cy="2040480"/>
              </a:xfrm>
            </p:grpSpPr>
            <p:graphicFrame>
              <p:nvGraphicFramePr>
                <p:cNvPr id="105"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106"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07"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08" name="组合 10"/>
          <p:cNvGrpSpPr/>
          <p:nvPr/>
        </p:nvGrpSpPr>
        <p:grpSpPr>
          <a:xfrm>
            <a:off x="5771880" y="380880"/>
            <a:ext cx="3060720" cy="2445480"/>
            <a:chOff x="5771880" y="380880"/>
            <a:chExt cx="3060720" cy="2445480"/>
          </a:xfrm>
        </p:grpSpPr>
        <p:grpSp>
          <p:nvGrpSpPr>
            <p:cNvPr id="109" name="组合 11"/>
            <p:cNvGrpSpPr/>
            <p:nvPr/>
          </p:nvGrpSpPr>
          <p:grpSpPr>
            <a:xfrm>
              <a:off x="5771880" y="380880"/>
              <a:ext cx="3060720" cy="2445480"/>
              <a:chOff x="5771880" y="380880"/>
              <a:chExt cx="3060720" cy="2445480"/>
            </a:xfrm>
          </p:grpSpPr>
          <p:grpSp>
            <p:nvGrpSpPr>
              <p:cNvPr id="110" name="组合 14"/>
              <p:cNvGrpSpPr/>
              <p:nvPr/>
            </p:nvGrpSpPr>
            <p:grpSpPr>
              <a:xfrm>
                <a:off x="5771880" y="380880"/>
                <a:ext cx="3060720" cy="2040480"/>
                <a:chOff x="5771880" y="380880"/>
                <a:chExt cx="3060720" cy="2040480"/>
              </a:xfrm>
            </p:grpSpPr>
            <p:graphicFrame>
              <p:nvGraphicFramePr>
                <p:cNvPr id="111"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112"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13"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14" name="Group 65"/>
            <p:cNvGrpSpPr/>
            <p:nvPr/>
          </p:nvGrpSpPr>
          <p:grpSpPr>
            <a:xfrm>
              <a:off x="7055640" y="1229040"/>
              <a:ext cx="479880" cy="476640"/>
              <a:chOff x="7055640" y="1229040"/>
              <a:chExt cx="479880" cy="476640"/>
            </a:xfrm>
          </p:grpSpPr>
          <p:sp>
            <p:nvSpPr>
              <p:cNvPr id="115"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16"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17"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18" name="组合 12"/>
          <p:cNvGrpSpPr/>
          <p:nvPr/>
        </p:nvGrpSpPr>
        <p:grpSpPr>
          <a:xfrm>
            <a:off x="8371800" y="384480"/>
            <a:ext cx="3060720" cy="2445480"/>
            <a:chOff x="8371800" y="384480"/>
            <a:chExt cx="3060720" cy="2445480"/>
          </a:xfrm>
        </p:grpSpPr>
        <p:sp>
          <p:nvSpPr>
            <p:cNvPr id="119"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20" name="组合 13"/>
            <p:cNvGrpSpPr/>
            <p:nvPr/>
          </p:nvGrpSpPr>
          <p:grpSpPr>
            <a:xfrm>
              <a:off x="8371800" y="384480"/>
              <a:ext cx="3060720" cy="2445480"/>
              <a:chOff x="8371800" y="384480"/>
              <a:chExt cx="3060720" cy="2445480"/>
            </a:xfrm>
          </p:grpSpPr>
          <p:grpSp>
            <p:nvGrpSpPr>
              <p:cNvPr id="121" name="组合 14"/>
              <p:cNvGrpSpPr/>
              <p:nvPr/>
            </p:nvGrpSpPr>
            <p:grpSpPr>
              <a:xfrm>
                <a:off x="8371800" y="384480"/>
                <a:ext cx="3060720" cy="2040480"/>
                <a:chOff x="8371800" y="384480"/>
                <a:chExt cx="3060720" cy="2040480"/>
              </a:xfrm>
            </p:grpSpPr>
            <p:graphicFrame>
              <p:nvGraphicFramePr>
                <p:cNvPr id="122"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123"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24"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repl">
                                        <p:cTn id="7" dur="500" fill="hold"/>
                                        <p:tgtEl>
                                          <p:spTgt spid="93"/>
                                        </p:tgtEl>
                                        <p:attrNameLst>
                                          <p:attrName>ppt_x</p:attrName>
                                        </p:attrNameLst>
                                      </p:cBhvr>
                                      <p:tavLst>
                                        <p:tav tm="0">
                                          <p:val>
                                            <p:strVal val="#ppt_x"/>
                                          </p:val>
                                        </p:tav>
                                        <p:tav tm="100000">
                                          <p:val>
                                            <p:strVal val="#ppt_x"/>
                                          </p:val>
                                        </p:tav>
                                      </p:tavLst>
                                    </p:anim>
                                    <p:anim calcmode="lin" valueType="num">
                                      <p:cBhvr additive="repl">
                                        <p:cTn id="8" dur="500" fill="hold"/>
                                        <p:tgtEl>
                                          <p:spTgt spid="93"/>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repl">
                                        <p:cTn id="11" dur="500" fill="hold"/>
                                        <p:tgtEl>
                                          <p:spTgt spid="94"/>
                                        </p:tgtEl>
                                        <p:attrNameLst>
                                          <p:attrName>ppt_w</p:attrName>
                                        </p:attrNameLst>
                                      </p:cBhvr>
                                      <p:tavLst>
                                        <p:tav tm="0">
                                          <p:val>
                                            <p:fltVal val="0"/>
                                          </p:val>
                                        </p:tav>
                                        <p:tav tm="100000">
                                          <p:val>
                                            <p:strVal val="#ppt_w"/>
                                          </p:val>
                                        </p:tav>
                                      </p:tavLst>
                                    </p:anim>
                                    <p:anim calcmode="lin" valueType="num">
                                      <p:cBhvr additive="repl">
                                        <p:cTn id="12" dur="500" fill="hold"/>
                                        <p:tgtEl>
                                          <p:spTgt spid="94"/>
                                        </p:tgtEl>
                                        <p:attrNameLst>
                                          <p:attrName>ppt_h</p:attrName>
                                        </p:attrNameLst>
                                      </p:cBhvr>
                                      <p:tavLst>
                                        <p:tav tm="0">
                                          <p:val>
                                            <p:fltVal val="0"/>
                                          </p:val>
                                        </p:tav>
                                        <p:tav tm="100000">
                                          <p:val>
                                            <p:strVal val="#ppt_h"/>
                                          </p:val>
                                        </p:tav>
                                      </p:tavLst>
                                    </p:anim>
                                    <p:animEffect transition="in" filter="fade">
                                      <p:cBhvr additive="repl">
                                        <p:cTn id="13" dur="500"/>
                                        <p:tgtEl>
                                          <p:spTgt spid="94"/>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01"/>
                                        </p:tgtEl>
                                        <p:attrNameLst>
                                          <p:attrName>style.visibility</p:attrName>
                                        </p:attrNameLst>
                                      </p:cBhvr>
                                      <p:to>
                                        <p:strVal val="visible"/>
                                      </p:to>
                                    </p:set>
                                    <p:anim calcmode="lin" valueType="num">
                                      <p:cBhvr additive="repl">
                                        <p:cTn id="18" dur="500" fill="hold"/>
                                        <p:tgtEl>
                                          <p:spTgt spid="101"/>
                                        </p:tgtEl>
                                        <p:attrNameLst>
                                          <p:attrName>ppt_w</p:attrName>
                                        </p:attrNameLst>
                                      </p:cBhvr>
                                      <p:tavLst>
                                        <p:tav tm="0">
                                          <p:val>
                                            <p:fltVal val="0"/>
                                          </p:val>
                                        </p:tav>
                                        <p:tav tm="100000">
                                          <p:val>
                                            <p:strVal val="#ppt_w"/>
                                          </p:val>
                                        </p:tav>
                                      </p:tavLst>
                                    </p:anim>
                                    <p:anim calcmode="lin" valueType="num">
                                      <p:cBhvr additive="repl">
                                        <p:cTn id="19" dur="500" fill="hold"/>
                                        <p:tgtEl>
                                          <p:spTgt spid="101"/>
                                        </p:tgtEl>
                                        <p:attrNameLst>
                                          <p:attrName>ppt_h</p:attrName>
                                        </p:attrNameLst>
                                      </p:cBhvr>
                                      <p:tavLst>
                                        <p:tav tm="0">
                                          <p:val>
                                            <p:fltVal val="0"/>
                                          </p:val>
                                        </p:tav>
                                        <p:tav tm="100000">
                                          <p:val>
                                            <p:strVal val="#ppt_h"/>
                                          </p:val>
                                        </p:tav>
                                      </p:tavLst>
                                    </p:anim>
                                    <p:animEffect transition="in" filter="fade">
                                      <p:cBhvr additive="repl">
                                        <p:cTn id="20" dur="500"/>
                                        <p:tgtEl>
                                          <p:spTgt spid="101"/>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additive="repl">
                                        <p:cTn id="23" dur="500" fill="hold"/>
                                        <p:tgtEl>
                                          <p:spTgt spid="108"/>
                                        </p:tgtEl>
                                        <p:attrNameLst>
                                          <p:attrName>ppt_w</p:attrName>
                                        </p:attrNameLst>
                                      </p:cBhvr>
                                      <p:tavLst>
                                        <p:tav tm="0">
                                          <p:val>
                                            <p:fltVal val="0"/>
                                          </p:val>
                                        </p:tav>
                                        <p:tav tm="100000">
                                          <p:val>
                                            <p:strVal val="#ppt_w"/>
                                          </p:val>
                                        </p:tav>
                                      </p:tavLst>
                                    </p:anim>
                                    <p:anim calcmode="lin" valueType="num">
                                      <p:cBhvr additive="repl">
                                        <p:cTn id="24" dur="500" fill="hold"/>
                                        <p:tgtEl>
                                          <p:spTgt spid="108"/>
                                        </p:tgtEl>
                                        <p:attrNameLst>
                                          <p:attrName>ppt_h</p:attrName>
                                        </p:attrNameLst>
                                      </p:cBhvr>
                                      <p:tavLst>
                                        <p:tav tm="0">
                                          <p:val>
                                            <p:fltVal val="0"/>
                                          </p:val>
                                        </p:tav>
                                        <p:tav tm="100000">
                                          <p:val>
                                            <p:strVal val="#ppt_h"/>
                                          </p:val>
                                        </p:tav>
                                      </p:tavLst>
                                    </p:anim>
                                    <p:animEffect transition="in" filter="fade">
                                      <p:cBhvr additive="repl">
                                        <p:cTn id="25" dur="500"/>
                                        <p:tgtEl>
                                          <p:spTgt spid="108"/>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 calcmode="lin" valueType="num">
                                      <p:cBhvr additive="repl">
                                        <p:cTn id="28" dur="500" fill="hold"/>
                                        <p:tgtEl>
                                          <p:spTgt spid="118"/>
                                        </p:tgtEl>
                                        <p:attrNameLst>
                                          <p:attrName>ppt_w</p:attrName>
                                        </p:attrNameLst>
                                      </p:cBhvr>
                                      <p:tavLst>
                                        <p:tav tm="0">
                                          <p:val>
                                            <p:fltVal val="0"/>
                                          </p:val>
                                        </p:tav>
                                        <p:tav tm="100000">
                                          <p:val>
                                            <p:strVal val="#ppt_w"/>
                                          </p:val>
                                        </p:tav>
                                      </p:tavLst>
                                    </p:anim>
                                    <p:anim calcmode="lin" valueType="num">
                                      <p:cBhvr additive="repl">
                                        <p:cTn id="29" dur="500" fill="hold"/>
                                        <p:tgtEl>
                                          <p:spTgt spid="118"/>
                                        </p:tgtEl>
                                        <p:attrNameLst>
                                          <p:attrName>ppt_h</p:attrName>
                                        </p:attrNameLst>
                                      </p:cBhvr>
                                      <p:tavLst>
                                        <p:tav tm="0">
                                          <p:val>
                                            <p:fltVal val="0"/>
                                          </p:val>
                                        </p:tav>
                                        <p:tav tm="100000">
                                          <p:val>
                                            <p:strVal val="#ppt_h"/>
                                          </p:val>
                                        </p:tav>
                                      </p:tavLst>
                                    </p:anim>
                                    <p:animEffect transition="in" filter="fade">
                                      <p:cBhvr additive="repl">
                                        <p:cTn id="3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5"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7"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航空海运行业概况</a:t>
            </a:r>
            <a:endParaRPr lang="en-US" sz="2800" b="0" strike="noStrike" spc="-1">
              <a:solidFill>
                <a:srgbClr val="000000"/>
              </a:solidFill>
              <a:latin typeface="Arial"/>
            </a:endParaRPr>
          </a:p>
        </p:txBody>
      </p:sp>
      <p:sp>
        <p:nvSpPr>
          <p:cNvPr id="12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航空海运行业拥有悠久的发展历史，但也面临着安全生产隐患和挑战。了解行业发展现状对规章制度的制定至关重要。</a:t>
            </a:r>
            <a:endParaRPr lang="en-US" sz="1800" b="0" strike="noStrike" spc="-1">
              <a:solidFill>
                <a:srgbClr val="000000"/>
              </a:solidFill>
              <a:latin typeface="Arial"/>
            </a:endParaRPr>
          </a:p>
        </p:txBody>
      </p:sp>
      <p:sp>
        <p:nvSpPr>
          <p:cNvPr id="12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30"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additive="repl">
                                        <p:cTn id="7"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1"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安全生产管理体系</a:t>
            </a:r>
            <a:endParaRPr lang="en-US" sz="3600" b="0" strike="noStrike" spc="-1">
              <a:solidFill>
                <a:schemeClr val="dk1"/>
              </a:solidFill>
              <a:latin typeface="Arial"/>
            </a:endParaRPr>
          </a:p>
        </p:txBody>
      </p:sp>
      <p:sp>
        <p:nvSpPr>
          <p:cNvPr id="132"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包括机构设置、职责分工等</a:t>
            </a:r>
            <a:endParaRPr lang="en-US" sz="1600" b="0" strike="noStrike" spc="-1">
              <a:solidFill>
                <a:srgbClr val="000000"/>
              </a:solidFill>
              <a:latin typeface="Arial"/>
            </a:endParaRPr>
          </a:p>
        </p:txBody>
      </p:sp>
      <p:sp>
        <p:nvSpPr>
          <p:cNvPr id="133"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组成要素</a:t>
            </a:r>
            <a:endParaRPr lang="en-US" sz="2000" b="0" strike="noStrike" spc="-1">
              <a:solidFill>
                <a:srgbClr val="000000"/>
              </a:solidFill>
              <a:latin typeface="Arial"/>
            </a:endParaRPr>
          </a:p>
        </p:txBody>
      </p:sp>
      <p:sp>
        <p:nvSpPr>
          <p:cNvPr id="134"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监管、检查、评估等环节</a:t>
            </a:r>
            <a:endParaRPr lang="en-US" sz="1600" b="0" strike="noStrike" spc="-1">
              <a:solidFill>
                <a:srgbClr val="000000"/>
              </a:solidFill>
              <a:latin typeface="Arial"/>
            </a:endParaRPr>
          </a:p>
        </p:txBody>
      </p:sp>
      <p:sp>
        <p:nvSpPr>
          <p:cNvPr id="135"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运作机制</a:t>
            </a:r>
            <a:endParaRPr lang="en-US" sz="2000" b="0" strike="noStrike" spc="-1">
              <a:solidFill>
                <a:srgbClr val="000000"/>
              </a:solidFill>
              <a:latin typeface="Arial"/>
            </a:endParaRPr>
          </a:p>
        </p:txBody>
      </p:sp>
      <p:sp>
        <p:nvSpPr>
          <p:cNvPr id="136"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规范从业人员行为，确保安全生产</a:t>
            </a:r>
            <a:endParaRPr lang="en-US" sz="1600" b="0" strike="noStrike" spc="-1">
              <a:solidFill>
                <a:srgbClr val="000000"/>
              </a:solidFill>
              <a:latin typeface="Arial"/>
            </a:endParaRPr>
          </a:p>
        </p:txBody>
      </p:sp>
      <p:sp>
        <p:nvSpPr>
          <p:cNvPr id="137"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规章制度作用</a:t>
            </a:r>
            <a:endParaRPr lang="en-US" sz="2000" b="0" strike="noStrike" spc="-1">
              <a:solidFill>
                <a:srgbClr val="000000"/>
              </a:solidFill>
              <a:latin typeface="Arial"/>
            </a:endParaRPr>
          </a:p>
        </p:txBody>
      </p:sp>
      <p:sp>
        <p:nvSpPr>
          <p:cNvPr id="138"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39"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40"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141" name="组合 4"/>
          <p:cNvGrpSpPr/>
          <p:nvPr/>
        </p:nvGrpSpPr>
        <p:grpSpPr>
          <a:xfrm>
            <a:off x="577800" y="381240"/>
            <a:ext cx="3060720" cy="2445480"/>
            <a:chOff x="577800" y="381240"/>
            <a:chExt cx="3060720" cy="2445480"/>
          </a:xfrm>
        </p:grpSpPr>
        <p:grpSp>
          <p:nvGrpSpPr>
            <p:cNvPr id="142" name="组合 19"/>
            <p:cNvGrpSpPr/>
            <p:nvPr/>
          </p:nvGrpSpPr>
          <p:grpSpPr>
            <a:xfrm>
              <a:off x="577800" y="381240"/>
              <a:ext cx="3060720" cy="2040480"/>
              <a:chOff x="577800" y="381240"/>
              <a:chExt cx="3060720" cy="2040480"/>
            </a:xfrm>
          </p:grpSpPr>
          <p:graphicFrame>
            <p:nvGraphicFramePr>
              <p:cNvPr id="143"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144" name="组合 25"/>
              <p:cNvGrpSpPr/>
              <p:nvPr/>
            </p:nvGrpSpPr>
            <p:grpSpPr>
              <a:xfrm>
                <a:off x="1387800" y="696600"/>
                <a:ext cx="1394640" cy="1394640"/>
                <a:chOff x="1387800" y="696600"/>
                <a:chExt cx="1394640" cy="1394640"/>
              </a:xfrm>
            </p:grpSpPr>
            <p:sp>
              <p:nvSpPr>
                <p:cNvPr id="145"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46"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47"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48" name="组合 7"/>
          <p:cNvGrpSpPr/>
          <p:nvPr/>
        </p:nvGrpSpPr>
        <p:grpSpPr>
          <a:xfrm>
            <a:off x="3127320" y="385200"/>
            <a:ext cx="3060720" cy="2445480"/>
            <a:chOff x="3127320" y="385200"/>
            <a:chExt cx="3060720" cy="2445480"/>
          </a:xfrm>
        </p:grpSpPr>
        <p:sp>
          <p:nvSpPr>
            <p:cNvPr id="149"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50" name="组合 9"/>
            <p:cNvGrpSpPr/>
            <p:nvPr/>
          </p:nvGrpSpPr>
          <p:grpSpPr>
            <a:xfrm>
              <a:off x="3127320" y="385200"/>
              <a:ext cx="3060720" cy="2445480"/>
              <a:chOff x="3127320" y="385200"/>
              <a:chExt cx="3060720" cy="2445480"/>
            </a:xfrm>
          </p:grpSpPr>
          <p:grpSp>
            <p:nvGrpSpPr>
              <p:cNvPr id="151" name="组合 13"/>
              <p:cNvGrpSpPr/>
              <p:nvPr/>
            </p:nvGrpSpPr>
            <p:grpSpPr>
              <a:xfrm>
                <a:off x="3127320" y="385200"/>
                <a:ext cx="3060720" cy="2040480"/>
                <a:chOff x="3127320" y="385200"/>
                <a:chExt cx="3060720" cy="2040480"/>
              </a:xfrm>
            </p:grpSpPr>
            <p:graphicFrame>
              <p:nvGraphicFramePr>
                <p:cNvPr id="152"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153"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54"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55" name="组合 10"/>
          <p:cNvGrpSpPr/>
          <p:nvPr/>
        </p:nvGrpSpPr>
        <p:grpSpPr>
          <a:xfrm>
            <a:off x="5771880" y="380880"/>
            <a:ext cx="3060720" cy="2445480"/>
            <a:chOff x="5771880" y="380880"/>
            <a:chExt cx="3060720" cy="2445480"/>
          </a:xfrm>
        </p:grpSpPr>
        <p:grpSp>
          <p:nvGrpSpPr>
            <p:cNvPr id="156" name="组合 11"/>
            <p:cNvGrpSpPr/>
            <p:nvPr/>
          </p:nvGrpSpPr>
          <p:grpSpPr>
            <a:xfrm>
              <a:off x="5771880" y="380880"/>
              <a:ext cx="3060720" cy="2445480"/>
              <a:chOff x="5771880" y="380880"/>
              <a:chExt cx="3060720" cy="2445480"/>
            </a:xfrm>
          </p:grpSpPr>
          <p:grpSp>
            <p:nvGrpSpPr>
              <p:cNvPr id="157" name="组合 14"/>
              <p:cNvGrpSpPr/>
              <p:nvPr/>
            </p:nvGrpSpPr>
            <p:grpSpPr>
              <a:xfrm>
                <a:off x="5771880" y="380880"/>
                <a:ext cx="3060720" cy="2040480"/>
                <a:chOff x="5771880" y="380880"/>
                <a:chExt cx="3060720" cy="2040480"/>
              </a:xfrm>
            </p:grpSpPr>
            <p:graphicFrame>
              <p:nvGraphicFramePr>
                <p:cNvPr id="158"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159"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60"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61" name="Group 65"/>
            <p:cNvGrpSpPr/>
            <p:nvPr/>
          </p:nvGrpSpPr>
          <p:grpSpPr>
            <a:xfrm>
              <a:off x="7055640" y="1229040"/>
              <a:ext cx="479880" cy="476640"/>
              <a:chOff x="7055640" y="1229040"/>
              <a:chExt cx="479880" cy="476640"/>
            </a:xfrm>
          </p:grpSpPr>
          <p:sp>
            <p:nvSpPr>
              <p:cNvPr id="162"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63"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64"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65" name="组合 12"/>
          <p:cNvGrpSpPr/>
          <p:nvPr/>
        </p:nvGrpSpPr>
        <p:grpSpPr>
          <a:xfrm>
            <a:off x="8371800" y="384480"/>
            <a:ext cx="3060720" cy="2445480"/>
            <a:chOff x="8371800" y="384480"/>
            <a:chExt cx="3060720" cy="2445480"/>
          </a:xfrm>
        </p:grpSpPr>
        <p:sp>
          <p:nvSpPr>
            <p:cNvPr id="166"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67" name="组合 13"/>
            <p:cNvGrpSpPr/>
            <p:nvPr/>
          </p:nvGrpSpPr>
          <p:grpSpPr>
            <a:xfrm>
              <a:off x="8371800" y="384480"/>
              <a:ext cx="3060720" cy="2445480"/>
              <a:chOff x="8371800" y="384480"/>
              <a:chExt cx="3060720" cy="2445480"/>
            </a:xfrm>
          </p:grpSpPr>
          <p:grpSp>
            <p:nvGrpSpPr>
              <p:cNvPr id="168" name="组合 14"/>
              <p:cNvGrpSpPr/>
              <p:nvPr/>
            </p:nvGrpSpPr>
            <p:grpSpPr>
              <a:xfrm>
                <a:off x="8371800" y="384480"/>
                <a:ext cx="3060720" cy="2040480"/>
                <a:chOff x="8371800" y="384480"/>
                <a:chExt cx="3060720" cy="2040480"/>
              </a:xfrm>
            </p:grpSpPr>
            <p:graphicFrame>
              <p:nvGraphicFramePr>
                <p:cNvPr id="169"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170"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71"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repl">
                                        <p:cTn id="7" dur="500" fill="hold"/>
                                        <p:tgtEl>
                                          <p:spTgt spid="140"/>
                                        </p:tgtEl>
                                        <p:attrNameLst>
                                          <p:attrName>ppt_x</p:attrName>
                                        </p:attrNameLst>
                                      </p:cBhvr>
                                      <p:tavLst>
                                        <p:tav tm="0">
                                          <p:val>
                                            <p:strVal val="#ppt_x"/>
                                          </p:val>
                                        </p:tav>
                                        <p:tav tm="100000">
                                          <p:val>
                                            <p:strVal val="#ppt_x"/>
                                          </p:val>
                                        </p:tav>
                                      </p:tavLst>
                                    </p:anim>
                                    <p:anim calcmode="lin" valueType="num">
                                      <p:cBhvr additive="repl">
                                        <p:cTn id="8" dur="500" fill="hold"/>
                                        <p:tgtEl>
                                          <p:spTgt spid="140"/>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141"/>
                                        </p:tgtEl>
                                        <p:attrNameLst>
                                          <p:attrName>style.visibility</p:attrName>
                                        </p:attrNameLst>
                                      </p:cBhvr>
                                      <p:to>
                                        <p:strVal val="visible"/>
                                      </p:to>
                                    </p:set>
                                    <p:anim calcmode="lin" valueType="num">
                                      <p:cBhvr additive="repl">
                                        <p:cTn id="11" dur="500" fill="hold"/>
                                        <p:tgtEl>
                                          <p:spTgt spid="141"/>
                                        </p:tgtEl>
                                        <p:attrNameLst>
                                          <p:attrName>ppt_w</p:attrName>
                                        </p:attrNameLst>
                                      </p:cBhvr>
                                      <p:tavLst>
                                        <p:tav tm="0">
                                          <p:val>
                                            <p:fltVal val="0"/>
                                          </p:val>
                                        </p:tav>
                                        <p:tav tm="100000">
                                          <p:val>
                                            <p:strVal val="#ppt_w"/>
                                          </p:val>
                                        </p:tav>
                                      </p:tavLst>
                                    </p:anim>
                                    <p:anim calcmode="lin" valueType="num">
                                      <p:cBhvr additive="repl">
                                        <p:cTn id="12" dur="500" fill="hold"/>
                                        <p:tgtEl>
                                          <p:spTgt spid="141"/>
                                        </p:tgtEl>
                                        <p:attrNameLst>
                                          <p:attrName>ppt_h</p:attrName>
                                        </p:attrNameLst>
                                      </p:cBhvr>
                                      <p:tavLst>
                                        <p:tav tm="0">
                                          <p:val>
                                            <p:fltVal val="0"/>
                                          </p:val>
                                        </p:tav>
                                        <p:tav tm="100000">
                                          <p:val>
                                            <p:strVal val="#ppt_h"/>
                                          </p:val>
                                        </p:tav>
                                      </p:tavLst>
                                    </p:anim>
                                    <p:animEffect transition="in" filter="fade">
                                      <p:cBhvr additive="repl">
                                        <p:cTn id="13" dur="500"/>
                                        <p:tgtEl>
                                          <p:spTgt spid="141"/>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48"/>
                                        </p:tgtEl>
                                        <p:attrNameLst>
                                          <p:attrName>style.visibility</p:attrName>
                                        </p:attrNameLst>
                                      </p:cBhvr>
                                      <p:to>
                                        <p:strVal val="visible"/>
                                      </p:to>
                                    </p:set>
                                    <p:anim calcmode="lin" valueType="num">
                                      <p:cBhvr additive="repl">
                                        <p:cTn id="18" dur="500" fill="hold"/>
                                        <p:tgtEl>
                                          <p:spTgt spid="148"/>
                                        </p:tgtEl>
                                        <p:attrNameLst>
                                          <p:attrName>ppt_w</p:attrName>
                                        </p:attrNameLst>
                                      </p:cBhvr>
                                      <p:tavLst>
                                        <p:tav tm="0">
                                          <p:val>
                                            <p:fltVal val="0"/>
                                          </p:val>
                                        </p:tav>
                                        <p:tav tm="100000">
                                          <p:val>
                                            <p:strVal val="#ppt_w"/>
                                          </p:val>
                                        </p:tav>
                                      </p:tavLst>
                                    </p:anim>
                                    <p:anim calcmode="lin" valueType="num">
                                      <p:cBhvr additive="repl">
                                        <p:cTn id="19" dur="500" fill="hold"/>
                                        <p:tgtEl>
                                          <p:spTgt spid="148"/>
                                        </p:tgtEl>
                                        <p:attrNameLst>
                                          <p:attrName>ppt_h</p:attrName>
                                        </p:attrNameLst>
                                      </p:cBhvr>
                                      <p:tavLst>
                                        <p:tav tm="0">
                                          <p:val>
                                            <p:fltVal val="0"/>
                                          </p:val>
                                        </p:tav>
                                        <p:tav tm="100000">
                                          <p:val>
                                            <p:strVal val="#ppt_h"/>
                                          </p:val>
                                        </p:tav>
                                      </p:tavLst>
                                    </p:anim>
                                    <p:animEffect transition="in" filter="fade">
                                      <p:cBhvr additive="repl">
                                        <p:cTn id="20" dur="500"/>
                                        <p:tgtEl>
                                          <p:spTgt spid="148"/>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repl">
                                        <p:cTn id="23" dur="500" fill="hold"/>
                                        <p:tgtEl>
                                          <p:spTgt spid="155"/>
                                        </p:tgtEl>
                                        <p:attrNameLst>
                                          <p:attrName>ppt_w</p:attrName>
                                        </p:attrNameLst>
                                      </p:cBhvr>
                                      <p:tavLst>
                                        <p:tav tm="0">
                                          <p:val>
                                            <p:fltVal val="0"/>
                                          </p:val>
                                        </p:tav>
                                        <p:tav tm="100000">
                                          <p:val>
                                            <p:strVal val="#ppt_w"/>
                                          </p:val>
                                        </p:tav>
                                      </p:tavLst>
                                    </p:anim>
                                    <p:anim calcmode="lin" valueType="num">
                                      <p:cBhvr additive="repl">
                                        <p:cTn id="24" dur="500" fill="hold"/>
                                        <p:tgtEl>
                                          <p:spTgt spid="155"/>
                                        </p:tgtEl>
                                        <p:attrNameLst>
                                          <p:attrName>ppt_h</p:attrName>
                                        </p:attrNameLst>
                                      </p:cBhvr>
                                      <p:tavLst>
                                        <p:tav tm="0">
                                          <p:val>
                                            <p:fltVal val="0"/>
                                          </p:val>
                                        </p:tav>
                                        <p:tav tm="100000">
                                          <p:val>
                                            <p:strVal val="#ppt_h"/>
                                          </p:val>
                                        </p:tav>
                                      </p:tavLst>
                                    </p:anim>
                                    <p:animEffect transition="in" filter="fade">
                                      <p:cBhvr additive="repl">
                                        <p:cTn id="25" dur="500"/>
                                        <p:tgtEl>
                                          <p:spTgt spid="155"/>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65"/>
                                        </p:tgtEl>
                                        <p:attrNameLst>
                                          <p:attrName>style.visibility</p:attrName>
                                        </p:attrNameLst>
                                      </p:cBhvr>
                                      <p:to>
                                        <p:strVal val="visible"/>
                                      </p:to>
                                    </p:set>
                                    <p:anim calcmode="lin" valueType="num">
                                      <p:cBhvr additive="repl">
                                        <p:cTn id="28" dur="500" fill="hold"/>
                                        <p:tgtEl>
                                          <p:spTgt spid="165"/>
                                        </p:tgtEl>
                                        <p:attrNameLst>
                                          <p:attrName>ppt_w</p:attrName>
                                        </p:attrNameLst>
                                      </p:cBhvr>
                                      <p:tavLst>
                                        <p:tav tm="0">
                                          <p:val>
                                            <p:fltVal val="0"/>
                                          </p:val>
                                        </p:tav>
                                        <p:tav tm="100000">
                                          <p:val>
                                            <p:strVal val="#ppt_w"/>
                                          </p:val>
                                        </p:tav>
                                      </p:tavLst>
                                    </p:anim>
                                    <p:anim calcmode="lin" valueType="num">
                                      <p:cBhvr additive="repl">
                                        <p:cTn id="29" dur="500" fill="hold"/>
                                        <p:tgtEl>
                                          <p:spTgt spid="165"/>
                                        </p:tgtEl>
                                        <p:attrNameLst>
                                          <p:attrName>ppt_h</p:attrName>
                                        </p:attrNameLst>
                                      </p:cBhvr>
                                      <p:tavLst>
                                        <p:tav tm="0">
                                          <p:val>
                                            <p:fltVal val="0"/>
                                          </p:val>
                                        </p:tav>
                                        <p:tav tm="100000">
                                          <p:val>
                                            <p:strVal val="#ppt_h"/>
                                          </p:val>
                                        </p:tav>
                                      </p:tavLst>
                                    </p:anim>
                                    <p:animEffect transition="in" filter="fade">
                                      <p:cBhvr additive="repl">
                                        <p:cTn id="30"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安全生产培训内容</a:t>
            </a:r>
            <a:endParaRPr lang="en-US" sz="3600" b="0" strike="noStrike" spc="-1">
              <a:solidFill>
                <a:schemeClr val="dk1"/>
              </a:solidFill>
              <a:latin typeface="Arial"/>
            </a:endParaRPr>
          </a:p>
        </p:txBody>
      </p:sp>
      <p:sp>
        <p:nvSpPr>
          <p:cNvPr id="173"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了解相关法律法规要求</a:t>
            </a:r>
            <a:endParaRPr lang="en-US" sz="1600" b="0" strike="noStrike" spc="-1">
              <a:solidFill>
                <a:srgbClr val="000000"/>
              </a:solidFill>
              <a:latin typeface="Arial"/>
            </a:endParaRPr>
          </a:p>
        </p:txBody>
      </p:sp>
      <p:sp>
        <p:nvSpPr>
          <p:cNvPr id="174"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法律法规培训</a:t>
            </a:r>
            <a:endParaRPr lang="en-US" sz="2000" b="0" strike="noStrike" spc="-1">
              <a:solidFill>
                <a:srgbClr val="000000"/>
              </a:solidFill>
              <a:latin typeface="Arial"/>
            </a:endParaRPr>
          </a:p>
        </p:txBody>
      </p:sp>
      <p:sp>
        <p:nvSpPr>
          <p:cNvPr id="175"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借鉴历史教训，避免重复错误</a:t>
            </a:r>
            <a:endParaRPr lang="en-US" sz="1600" b="0" strike="noStrike" spc="-1">
              <a:solidFill>
                <a:srgbClr val="000000"/>
              </a:solidFill>
              <a:latin typeface="Arial"/>
            </a:endParaRPr>
          </a:p>
        </p:txBody>
      </p:sp>
      <p:sp>
        <p:nvSpPr>
          <p:cNvPr id="176"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事故案例分析</a:t>
            </a:r>
            <a:endParaRPr lang="en-US" sz="2000" b="0" strike="noStrike" spc="-1">
              <a:solidFill>
                <a:srgbClr val="000000"/>
              </a:solidFill>
              <a:latin typeface="Arial"/>
            </a:endParaRPr>
          </a:p>
        </p:txBody>
      </p:sp>
      <p:sp>
        <p:nvSpPr>
          <p:cNvPr id="177"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灾难时刻的正确应对方式</a:t>
            </a:r>
            <a:endParaRPr lang="en-US" sz="1600" b="0" strike="noStrike" spc="-1">
              <a:solidFill>
                <a:srgbClr val="000000"/>
              </a:solidFill>
              <a:latin typeface="Arial"/>
            </a:endParaRPr>
          </a:p>
        </p:txBody>
      </p:sp>
      <p:sp>
        <p:nvSpPr>
          <p:cNvPr id="178"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应急预案培训</a:t>
            </a:r>
            <a:endParaRPr lang="en-US" sz="2000" b="0" strike="noStrike" spc="-1">
              <a:solidFill>
                <a:srgbClr val="000000"/>
              </a:solidFill>
              <a:latin typeface="Arial"/>
            </a:endParaRPr>
          </a:p>
        </p:txBody>
      </p:sp>
      <p:sp>
        <p:nvSpPr>
          <p:cNvPr id="179"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80"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181"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182" name="组合 4"/>
          <p:cNvGrpSpPr/>
          <p:nvPr/>
        </p:nvGrpSpPr>
        <p:grpSpPr>
          <a:xfrm>
            <a:off x="577800" y="381240"/>
            <a:ext cx="3060720" cy="2445480"/>
            <a:chOff x="577800" y="381240"/>
            <a:chExt cx="3060720" cy="2445480"/>
          </a:xfrm>
        </p:grpSpPr>
        <p:grpSp>
          <p:nvGrpSpPr>
            <p:cNvPr id="183" name="组合 19"/>
            <p:cNvGrpSpPr/>
            <p:nvPr/>
          </p:nvGrpSpPr>
          <p:grpSpPr>
            <a:xfrm>
              <a:off x="577800" y="381240"/>
              <a:ext cx="3060720" cy="2040480"/>
              <a:chOff x="577800" y="381240"/>
              <a:chExt cx="3060720" cy="2040480"/>
            </a:xfrm>
          </p:grpSpPr>
          <p:graphicFrame>
            <p:nvGraphicFramePr>
              <p:cNvPr id="184"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185" name="组合 25"/>
              <p:cNvGrpSpPr/>
              <p:nvPr/>
            </p:nvGrpSpPr>
            <p:grpSpPr>
              <a:xfrm>
                <a:off x="1387800" y="696600"/>
                <a:ext cx="1394640" cy="1394640"/>
                <a:chOff x="1387800" y="696600"/>
                <a:chExt cx="1394640" cy="1394640"/>
              </a:xfrm>
            </p:grpSpPr>
            <p:sp>
              <p:nvSpPr>
                <p:cNvPr id="186"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87"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88"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89" name="组合 7"/>
          <p:cNvGrpSpPr/>
          <p:nvPr/>
        </p:nvGrpSpPr>
        <p:grpSpPr>
          <a:xfrm>
            <a:off x="3127320" y="385200"/>
            <a:ext cx="3060720" cy="2445480"/>
            <a:chOff x="3127320" y="385200"/>
            <a:chExt cx="3060720" cy="2445480"/>
          </a:xfrm>
        </p:grpSpPr>
        <p:sp>
          <p:nvSpPr>
            <p:cNvPr id="190"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91" name="组合 9"/>
            <p:cNvGrpSpPr/>
            <p:nvPr/>
          </p:nvGrpSpPr>
          <p:grpSpPr>
            <a:xfrm>
              <a:off x="3127320" y="385200"/>
              <a:ext cx="3060720" cy="2445480"/>
              <a:chOff x="3127320" y="385200"/>
              <a:chExt cx="3060720" cy="2445480"/>
            </a:xfrm>
          </p:grpSpPr>
          <p:grpSp>
            <p:nvGrpSpPr>
              <p:cNvPr id="192" name="组合 13"/>
              <p:cNvGrpSpPr/>
              <p:nvPr/>
            </p:nvGrpSpPr>
            <p:grpSpPr>
              <a:xfrm>
                <a:off x="3127320" y="385200"/>
                <a:ext cx="3060720" cy="2040480"/>
                <a:chOff x="3127320" y="385200"/>
                <a:chExt cx="3060720" cy="2040480"/>
              </a:xfrm>
            </p:grpSpPr>
            <p:graphicFrame>
              <p:nvGraphicFramePr>
                <p:cNvPr id="193"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194"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95"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96" name="组合 10"/>
          <p:cNvGrpSpPr/>
          <p:nvPr/>
        </p:nvGrpSpPr>
        <p:grpSpPr>
          <a:xfrm>
            <a:off x="5771880" y="380880"/>
            <a:ext cx="3060720" cy="2445480"/>
            <a:chOff x="5771880" y="380880"/>
            <a:chExt cx="3060720" cy="2445480"/>
          </a:xfrm>
        </p:grpSpPr>
        <p:grpSp>
          <p:nvGrpSpPr>
            <p:cNvPr id="197" name="组合 11"/>
            <p:cNvGrpSpPr/>
            <p:nvPr/>
          </p:nvGrpSpPr>
          <p:grpSpPr>
            <a:xfrm>
              <a:off x="5771880" y="380880"/>
              <a:ext cx="3060720" cy="2445480"/>
              <a:chOff x="5771880" y="380880"/>
              <a:chExt cx="3060720" cy="2445480"/>
            </a:xfrm>
          </p:grpSpPr>
          <p:grpSp>
            <p:nvGrpSpPr>
              <p:cNvPr id="198" name="组合 14"/>
              <p:cNvGrpSpPr/>
              <p:nvPr/>
            </p:nvGrpSpPr>
            <p:grpSpPr>
              <a:xfrm>
                <a:off x="5771880" y="380880"/>
                <a:ext cx="3060720" cy="2040480"/>
                <a:chOff x="5771880" y="380880"/>
                <a:chExt cx="3060720" cy="2040480"/>
              </a:xfrm>
            </p:grpSpPr>
            <p:graphicFrame>
              <p:nvGraphicFramePr>
                <p:cNvPr id="199"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200"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01"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02" name="Group 65"/>
            <p:cNvGrpSpPr/>
            <p:nvPr/>
          </p:nvGrpSpPr>
          <p:grpSpPr>
            <a:xfrm>
              <a:off x="7055640" y="1229040"/>
              <a:ext cx="479880" cy="476640"/>
              <a:chOff x="7055640" y="1229040"/>
              <a:chExt cx="479880" cy="476640"/>
            </a:xfrm>
          </p:grpSpPr>
          <p:sp>
            <p:nvSpPr>
              <p:cNvPr id="203"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04"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05"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06" name="组合 12"/>
          <p:cNvGrpSpPr/>
          <p:nvPr/>
        </p:nvGrpSpPr>
        <p:grpSpPr>
          <a:xfrm>
            <a:off x="8371800" y="384480"/>
            <a:ext cx="3060720" cy="2445480"/>
            <a:chOff x="8371800" y="384480"/>
            <a:chExt cx="3060720" cy="2445480"/>
          </a:xfrm>
        </p:grpSpPr>
        <p:sp>
          <p:nvSpPr>
            <p:cNvPr id="207"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08" name="组合 13"/>
            <p:cNvGrpSpPr/>
            <p:nvPr/>
          </p:nvGrpSpPr>
          <p:grpSpPr>
            <a:xfrm>
              <a:off x="8371800" y="384480"/>
              <a:ext cx="3060720" cy="2445480"/>
              <a:chOff x="8371800" y="384480"/>
              <a:chExt cx="3060720" cy="2445480"/>
            </a:xfrm>
          </p:grpSpPr>
          <p:grpSp>
            <p:nvGrpSpPr>
              <p:cNvPr id="209" name="组合 14"/>
              <p:cNvGrpSpPr/>
              <p:nvPr/>
            </p:nvGrpSpPr>
            <p:grpSpPr>
              <a:xfrm>
                <a:off x="8371800" y="384480"/>
                <a:ext cx="3060720" cy="2040480"/>
                <a:chOff x="8371800" y="384480"/>
                <a:chExt cx="3060720" cy="2040480"/>
              </a:xfrm>
            </p:grpSpPr>
            <p:graphicFrame>
              <p:nvGraphicFramePr>
                <p:cNvPr id="210"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211"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12"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additive="repl">
                                        <p:cTn id="7" dur="500" fill="hold"/>
                                        <p:tgtEl>
                                          <p:spTgt spid="181"/>
                                        </p:tgtEl>
                                        <p:attrNameLst>
                                          <p:attrName>ppt_x</p:attrName>
                                        </p:attrNameLst>
                                      </p:cBhvr>
                                      <p:tavLst>
                                        <p:tav tm="0">
                                          <p:val>
                                            <p:strVal val="#ppt_x"/>
                                          </p:val>
                                        </p:tav>
                                        <p:tav tm="100000">
                                          <p:val>
                                            <p:strVal val="#ppt_x"/>
                                          </p:val>
                                        </p:tav>
                                      </p:tavLst>
                                    </p:anim>
                                    <p:anim calcmode="lin" valueType="num">
                                      <p:cBhvr additive="repl">
                                        <p:cTn id="8" dur="500" fill="hold"/>
                                        <p:tgtEl>
                                          <p:spTgt spid="181"/>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182"/>
                                        </p:tgtEl>
                                        <p:attrNameLst>
                                          <p:attrName>style.visibility</p:attrName>
                                        </p:attrNameLst>
                                      </p:cBhvr>
                                      <p:to>
                                        <p:strVal val="visible"/>
                                      </p:to>
                                    </p:set>
                                    <p:anim calcmode="lin" valueType="num">
                                      <p:cBhvr additive="repl">
                                        <p:cTn id="11" dur="500" fill="hold"/>
                                        <p:tgtEl>
                                          <p:spTgt spid="182"/>
                                        </p:tgtEl>
                                        <p:attrNameLst>
                                          <p:attrName>ppt_w</p:attrName>
                                        </p:attrNameLst>
                                      </p:cBhvr>
                                      <p:tavLst>
                                        <p:tav tm="0">
                                          <p:val>
                                            <p:fltVal val="0"/>
                                          </p:val>
                                        </p:tav>
                                        <p:tav tm="100000">
                                          <p:val>
                                            <p:strVal val="#ppt_w"/>
                                          </p:val>
                                        </p:tav>
                                      </p:tavLst>
                                    </p:anim>
                                    <p:anim calcmode="lin" valueType="num">
                                      <p:cBhvr additive="repl">
                                        <p:cTn id="12" dur="500" fill="hold"/>
                                        <p:tgtEl>
                                          <p:spTgt spid="182"/>
                                        </p:tgtEl>
                                        <p:attrNameLst>
                                          <p:attrName>ppt_h</p:attrName>
                                        </p:attrNameLst>
                                      </p:cBhvr>
                                      <p:tavLst>
                                        <p:tav tm="0">
                                          <p:val>
                                            <p:fltVal val="0"/>
                                          </p:val>
                                        </p:tav>
                                        <p:tav tm="100000">
                                          <p:val>
                                            <p:strVal val="#ppt_h"/>
                                          </p:val>
                                        </p:tav>
                                      </p:tavLst>
                                    </p:anim>
                                    <p:animEffect transition="in" filter="fade">
                                      <p:cBhvr additive="repl">
                                        <p:cTn id="13" dur="500"/>
                                        <p:tgtEl>
                                          <p:spTgt spid="182"/>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89"/>
                                        </p:tgtEl>
                                        <p:attrNameLst>
                                          <p:attrName>style.visibility</p:attrName>
                                        </p:attrNameLst>
                                      </p:cBhvr>
                                      <p:to>
                                        <p:strVal val="visible"/>
                                      </p:to>
                                    </p:set>
                                    <p:anim calcmode="lin" valueType="num">
                                      <p:cBhvr additive="repl">
                                        <p:cTn id="18" dur="500" fill="hold"/>
                                        <p:tgtEl>
                                          <p:spTgt spid="189"/>
                                        </p:tgtEl>
                                        <p:attrNameLst>
                                          <p:attrName>ppt_w</p:attrName>
                                        </p:attrNameLst>
                                      </p:cBhvr>
                                      <p:tavLst>
                                        <p:tav tm="0">
                                          <p:val>
                                            <p:fltVal val="0"/>
                                          </p:val>
                                        </p:tav>
                                        <p:tav tm="100000">
                                          <p:val>
                                            <p:strVal val="#ppt_w"/>
                                          </p:val>
                                        </p:tav>
                                      </p:tavLst>
                                    </p:anim>
                                    <p:anim calcmode="lin" valueType="num">
                                      <p:cBhvr additive="repl">
                                        <p:cTn id="19" dur="500" fill="hold"/>
                                        <p:tgtEl>
                                          <p:spTgt spid="189"/>
                                        </p:tgtEl>
                                        <p:attrNameLst>
                                          <p:attrName>ppt_h</p:attrName>
                                        </p:attrNameLst>
                                      </p:cBhvr>
                                      <p:tavLst>
                                        <p:tav tm="0">
                                          <p:val>
                                            <p:fltVal val="0"/>
                                          </p:val>
                                        </p:tav>
                                        <p:tav tm="100000">
                                          <p:val>
                                            <p:strVal val="#ppt_h"/>
                                          </p:val>
                                        </p:tav>
                                      </p:tavLst>
                                    </p:anim>
                                    <p:animEffect transition="in" filter="fade">
                                      <p:cBhvr additive="repl">
                                        <p:cTn id="20" dur="500"/>
                                        <p:tgtEl>
                                          <p:spTgt spid="189"/>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96"/>
                                        </p:tgtEl>
                                        <p:attrNameLst>
                                          <p:attrName>style.visibility</p:attrName>
                                        </p:attrNameLst>
                                      </p:cBhvr>
                                      <p:to>
                                        <p:strVal val="visible"/>
                                      </p:to>
                                    </p:set>
                                    <p:anim calcmode="lin" valueType="num">
                                      <p:cBhvr additive="repl">
                                        <p:cTn id="23" dur="500" fill="hold"/>
                                        <p:tgtEl>
                                          <p:spTgt spid="196"/>
                                        </p:tgtEl>
                                        <p:attrNameLst>
                                          <p:attrName>ppt_w</p:attrName>
                                        </p:attrNameLst>
                                      </p:cBhvr>
                                      <p:tavLst>
                                        <p:tav tm="0">
                                          <p:val>
                                            <p:fltVal val="0"/>
                                          </p:val>
                                        </p:tav>
                                        <p:tav tm="100000">
                                          <p:val>
                                            <p:strVal val="#ppt_w"/>
                                          </p:val>
                                        </p:tav>
                                      </p:tavLst>
                                    </p:anim>
                                    <p:anim calcmode="lin" valueType="num">
                                      <p:cBhvr additive="repl">
                                        <p:cTn id="24" dur="500" fill="hold"/>
                                        <p:tgtEl>
                                          <p:spTgt spid="196"/>
                                        </p:tgtEl>
                                        <p:attrNameLst>
                                          <p:attrName>ppt_h</p:attrName>
                                        </p:attrNameLst>
                                      </p:cBhvr>
                                      <p:tavLst>
                                        <p:tav tm="0">
                                          <p:val>
                                            <p:fltVal val="0"/>
                                          </p:val>
                                        </p:tav>
                                        <p:tav tm="100000">
                                          <p:val>
                                            <p:strVal val="#ppt_h"/>
                                          </p:val>
                                        </p:tav>
                                      </p:tavLst>
                                    </p:anim>
                                    <p:animEffect transition="in" filter="fade">
                                      <p:cBhvr additive="repl">
                                        <p:cTn id="25" dur="500"/>
                                        <p:tgtEl>
                                          <p:spTgt spid="196"/>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repl">
                                        <p:cTn id="28" dur="500" fill="hold"/>
                                        <p:tgtEl>
                                          <p:spTgt spid="206"/>
                                        </p:tgtEl>
                                        <p:attrNameLst>
                                          <p:attrName>ppt_w</p:attrName>
                                        </p:attrNameLst>
                                      </p:cBhvr>
                                      <p:tavLst>
                                        <p:tav tm="0">
                                          <p:val>
                                            <p:fltVal val="0"/>
                                          </p:val>
                                        </p:tav>
                                        <p:tav tm="100000">
                                          <p:val>
                                            <p:strVal val="#ppt_w"/>
                                          </p:val>
                                        </p:tav>
                                      </p:tavLst>
                                    </p:anim>
                                    <p:anim calcmode="lin" valueType="num">
                                      <p:cBhvr additive="repl">
                                        <p:cTn id="29" dur="500" fill="hold"/>
                                        <p:tgtEl>
                                          <p:spTgt spid="206"/>
                                        </p:tgtEl>
                                        <p:attrNameLst>
                                          <p:attrName>ppt_h</p:attrName>
                                        </p:attrNameLst>
                                      </p:cBhvr>
                                      <p:tavLst>
                                        <p:tav tm="0">
                                          <p:val>
                                            <p:fltVal val="0"/>
                                          </p:val>
                                        </p:tav>
                                        <p:tav tm="100000">
                                          <p:val>
                                            <p:strVal val="#ppt_h"/>
                                          </p:val>
                                        </p:tav>
                                      </p:tavLst>
                                    </p:anim>
                                    <p:animEffect transition="in" filter="fade">
                                      <p:cBhvr additive="repl">
                                        <p:cTn id="30"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3"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培训实用性</a:t>
            </a:r>
            <a:endParaRPr lang="en-US" sz="3600" b="0" strike="noStrike" spc="-1">
              <a:solidFill>
                <a:schemeClr val="dk1"/>
              </a:solidFill>
              <a:latin typeface="Arial"/>
            </a:endParaRPr>
          </a:p>
        </p:txBody>
      </p:sp>
      <p:sp>
        <p:nvSpPr>
          <p:cNvPr id="214"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真实案例激发学习兴趣</a:t>
            </a:r>
            <a:endParaRPr lang="en-US" sz="1600" b="0" strike="noStrike" spc="-1">
              <a:solidFill>
                <a:srgbClr val="000000"/>
              </a:solidFill>
              <a:latin typeface="Arial"/>
            </a:endParaRPr>
          </a:p>
        </p:txBody>
      </p:sp>
      <p:sp>
        <p:nvSpPr>
          <p:cNvPr id="215"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案例学习</a:t>
            </a:r>
            <a:endParaRPr lang="en-US" sz="2000" b="0" strike="noStrike" spc="-1">
              <a:solidFill>
                <a:srgbClr val="000000"/>
              </a:solidFill>
              <a:latin typeface="Arial"/>
            </a:endParaRPr>
          </a:p>
        </p:txBody>
      </p:sp>
      <p:sp>
        <p:nvSpPr>
          <p:cNvPr id="216"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培训课程提升从业人员专业技能</a:t>
            </a:r>
            <a:endParaRPr lang="en-US" sz="1600" b="0" strike="noStrike" spc="-1">
              <a:solidFill>
                <a:srgbClr val="000000"/>
              </a:solidFill>
              <a:latin typeface="Arial"/>
            </a:endParaRPr>
          </a:p>
        </p:txBody>
      </p:sp>
      <p:sp>
        <p:nvSpPr>
          <p:cNvPr id="217"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技能提升</a:t>
            </a:r>
            <a:endParaRPr lang="en-US" sz="2000" b="0" strike="noStrike" spc="-1">
              <a:solidFill>
                <a:srgbClr val="000000"/>
              </a:solidFill>
              <a:latin typeface="Arial"/>
            </a:endParaRPr>
          </a:p>
        </p:txBody>
      </p:sp>
      <p:sp>
        <p:nvSpPr>
          <p:cNvPr id="218"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强化安全意识，预防事故发生</a:t>
            </a:r>
            <a:endParaRPr lang="en-US" sz="1600" b="0" strike="noStrike" spc="-1">
              <a:solidFill>
                <a:srgbClr val="000000"/>
              </a:solidFill>
              <a:latin typeface="Arial"/>
            </a:endParaRPr>
          </a:p>
        </p:txBody>
      </p:sp>
      <p:sp>
        <p:nvSpPr>
          <p:cNvPr id="219"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安全意识</a:t>
            </a:r>
            <a:endParaRPr lang="en-US" sz="2000" b="0" strike="noStrike" spc="-1">
              <a:solidFill>
                <a:srgbClr val="000000"/>
              </a:solidFill>
              <a:latin typeface="Arial"/>
            </a:endParaRPr>
          </a:p>
        </p:txBody>
      </p:sp>
      <p:sp>
        <p:nvSpPr>
          <p:cNvPr id="220"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21"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22"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223" name="组合 4"/>
          <p:cNvGrpSpPr/>
          <p:nvPr/>
        </p:nvGrpSpPr>
        <p:grpSpPr>
          <a:xfrm>
            <a:off x="577800" y="381240"/>
            <a:ext cx="3060720" cy="2445480"/>
            <a:chOff x="577800" y="381240"/>
            <a:chExt cx="3060720" cy="2445480"/>
          </a:xfrm>
        </p:grpSpPr>
        <p:grpSp>
          <p:nvGrpSpPr>
            <p:cNvPr id="224" name="组合 19"/>
            <p:cNvGrpSpPr/>
            <p:nvPr/>
          </p:nvGrpSpPr>
          <p:grpSpPr>
            <a:xfrm>
              <a:off x="577800" y="381240"/>
              <a:ext cx="3060720" cy="2040480"/>
              <a:chOff x="577800" y="381240"/>
              <a:chExt cx="3060720" cy="2040480"/>
            </a:xfrm>
          </p:grpSpPr>
          <p:graphicFrame>
            <p:nvGraphicFramePr>
              <p:cNvPr id="225"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226" name="组合 25"/>
              <p:cNvGrpSpPr/>
              <p:nvPr/>
            </p:nvGrpSpPr>
            <p:grpSpPr>
              <a:xfrm>
                <a:off x="1387800" y="696600"/>
                <a:ext cx="1394640" cy="1394640"/>
                <a:chOff x="1387800" y="696600"/>
                <a:chExt cx="1394640" cy="1394640"/>
              </a:xfrm>
            </p:grpSpPr>
            <p:sp>
              <p:nvSpPr>
                <p:cNvPr id="227"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28"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29"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30" name="组合 7"/>
          <p:cNvGrpSpPr/>
          <p:nvPr/>
        </p:nvGrpSpPr>
        <p:grpSpPr>
          <a:xfrm>
            <a:off x="3127320" y="385200"/>
            <a:ext cx="3060720" cy="2445480"/>
            <a:chOff x="3127320" y="385200"/>
            <a:chExt cx="3060720" cy="2445480"/>
          </a:xfrm>
        </p:grpSpPr>
        <p:sp>
          <p:nvSpPr>
            <p:cNvPr id="231"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32" name="组合 9"/>
            <p:cNvGrpSpPr/>
            <p:nvPr/>
          </p:nvGrpSpPr>
          <p:grpSpPr>
            <a:xfrm>
              <a:off x="3127320" y="385200"/>
              <a:ext cx="3060720" cy="2445480"/>
              <a:chOff x="3127320" y="385200"/>
              <a:chExt cx="3060720" cy="2445480"/>
            </a:xfrm>
          </p:grpSpPr>
          <p:grpSp>
            <p:nvGrpSpPr>
              <p:cNvPr id="233" name="组合 13"/>
              <p:cNvGrpSpPr/>
              <p:nvPr/>
            </p:nvGrpSpPr>
            <p:grpSpPr>
              <a:xfrm>
                <a:off x="3127320" y="385200"/>
                <a:ext cx="3060720" cy="2040480"/>
                <a:chOff x="3127320" y="385200"/>
                <a:chExt cx="3060720" cy="2040480"/>
              </a:xfrm>
            </p:grpSpPr>
            <p:graphicFrame>
              <p:nvGraphicFramePr>
                <p:cNvPr id="234"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235"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36"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37" name="组合 10"/>
          <p:cNvGrpSpPr/>
          <p:nvPr/>
        </p:nvGrpSpPr>
        <p:grpSpPr>
          <a:xfrm>
            <a:off x="5771880" y="380880"/>
            <a:ext cx="3060720" cy="2445480"/>
            <a:chOff x="5771880" y="380880"/>
            <a:chExt cx="3060720" cy="2445480"/>
          </a:xfrm>
        </p:grpSpPr>
        <p:grpSp>
          <p:nvGrpSpPr>
            <p:cNvPr id="238" name="组合 11"/>
            <p:cNvGrpSpPr/>
            <p:nvPr/>
          </p:nvGrpSpPr>
          <p:grpSpPr>
            <a:xfrm>
              <a:off x="5771880" y="380880"/>
              <a:ext cx="3060720" cy="2445480"/>
              <a:chOff x="5771880" y="380880"/>
              <a:chExt cx="3060720" cy="2445480"/>
            </a:xfrm>
          </p:grpSpPr>
          <p:grpSp>
            <p:nvGrpSpPr>
              <p:cNvPr id="239" name="组合 14"/>
              <p:cNvGrpSpPr/>
              <p:nvPr/>
            </p:nvGrpSpPr>
            <p:grpSpPr>
              <a:xfrm>
                <a:off x="5771880" y="380880"/>
                <a:ext cx="3060720" cy="2040480"/>
                <a:chOff x="5771880" y="380880"/>
                <a:chExt cx="3060720" cy="2040480"/>
              </a:xfrm>
            </p:grpSpPr>
            <p:graphicFrame>
              <p:nvGraphicFramePr>
                <p:cNvPr id="240"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241"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42"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43" name="Group 65"/>
            <p:cNvGrpSpPr/>
            <p:nvPr/>
          </p:nvGrpSpPr>
          <p:grpSpPr>
            <a:xfrm>
              <a:off x="7055640" y="1229040"/>
              <a:ext cx="479880" cy="476640"/>
              <a:chOff x="7055640" y="1229040"/>
              <a:chExt cx="479880" cy="476640"/>
            </a:xfrm>
          </p:grpSpPr>
          <p:sp>
            <p:nvSpPr>
              <p:cNvPr id="244"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45"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46"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47" name="组合 12"/>
          <p:cNvGrpSpPr/>
          <p:nvPr/>
        </p:nvGrpSpPr>
        <p:grpSpPr>
          <a:xfrm>
            <a:off x="8371800" y="384480"/>
            <a:ext cx="3060720" cy="2445480"/>
            <a:chOff x="8371800" y="384480"/>
            <a:chExt cx="3060720" cy="2445480"/>
          </a:xfrm>
        </p:grpSpPr>
        <p:sp>
          <p:nvSpPr>
            <p:cNvPr id="248"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49" name="组合 13"/>
            <p:cNvGrpSpPr/>
            <p:nvPr/>
          </p:nvGrpSpPr>
          <p:grpSpPr>
            <a:xfrm>
              <a:off x="8371800" y="384480"/>
              <a:ext cx="3060720" cy="2445480"/>
              <a:chOff x="8371800" y="384480"/>
              <a:chExt cx="3060720" cy="2445480"/>
            </a:xfrm>
          </p:grpSpPr>
          <p:grpSp>
            <p:nvGrpSpPr>
              <p:cNvPr id="250" name="组合 14"/>
              <p:cNvGrpSpPr/>
              <p:nvPr/>
            </p:nvGrpSpPr>
            <p:grpSpPr>
              <a:xfrm>
                <a:off x="8371800" y="384480"/>
                <a:ext cx="3060720" cy="2040480"/>
                <a:chOff x="8371800" y="384480"/>
                <a:chExt cx="3060720" cy="2040480"/>
              </a:xfrm>
            </p:grpSpPr>
            <p:graphicFrame>
              <p:nvGraphicFramePr>
                <p:cNvPr id="251"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252"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53"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 calcmode="lin" valueType="num">
                                      <p:cBhvr additive="repl">
                                        <p:cTn id="7" dur="500" fill="hold"/>
                                        <p:tgtEl>
                                          <p:spTgt spid="222"/>
                                        </p:tgtEl>
                                        <p:attrNameLst>
                                          <p:attrName>ppt_x</p:attrName>
                                        </p:attrNameLst>
                                      </p:cBhvr>
                                      <p:tavLst>
                                        <p:tav tm="0">
                                          <p:val>
                                            <p:strVal val="#ppt_x"/>
                                          </p:val>
                                        </p:tav>
                                        <p:tav tm="100000">
                                          <p:val>
                                            <p:strVal val="#ppt_x"/>
                                          </p:val>
                                        </p:tav>
                                      </p:tavLst>
                                    </p:anim>
                                    <p:anim calcmode="lin" valueType="num">
                                      <p:cBhvr additive="repl">
                                        <p:cTn id="8" dur="500" fill="hold"/>
                                        <p:tgtEl>
                                          <p:spTgt spid="222"/>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23"/>
                                        </p:tgtEl>
                                        <p:attrNameLst>
                                          <p:attrName>style.visibility</p:attrName>
                                        </p:attrNameLst>
                                      </p:cBhvr>
                                      <p:to>
                                        <p:strVal val="visible"/>
                                      </p:to>
                                    </p:set>
                                    <p:anim calcmode="lin" valueType="num">
                                      <p:cBhvr additive="repl">
                                        <p:cTn id="11" dur="500" fill="hold"/>
                                        <p:tgtEl>
                                          <p:spTgt spid="223"/>
                                        </p:tgtEl>
                                        <p:attrNameLst>
                                          <p:attrName>ppt_w</p:attrName>
                                        </p:attrNameLst>
                                      </p:cBhvr>
                                      <p:tavLst>
                                        <p:tav tm="0">
                                          <p:val>
                                            <p:fltVal val="0"/>
                                          </p:val>
                                        </p:tav>
                                        <p:tav tm="100000">
                                          <p:val>
                                            <p:strVal val="#ppt_w"/>
                                          </p:val>
                                        </p:tav>
                                      </p:tavLst>
                                    </p:anim>
                                    <p:anim calcmode="lin" valueType="num">
                                      <p:cBhvr additive="repl">
                                        <p:cTn id="12" dur="500" fill="hold"/>
                                        <p:tgtEl>
                                          <p:spTgt spid="223"/>
                                        </p:tgtEl>
                                        <p:attrNameLst>
                                          <p:attrName>ppt_h</p:attrName>
                                        </p:attrNameLst>
                                      </p:cBhvr>
                                      <p:tavLst>
                                        <p:tav tm="0">
                                          <p:val>
                                            <p:fltVal val="0"/>
                                          </p:val>
                                        </p:tav>
                                        <p:tav tm="100000">
                                          <p:val>
                                            <p:strVal val="#ppt_h"/>
                                          </p:val>
                                        </p:tav>
                                      </p:tavLst>
                                    </p:anim>
                                    <p:animEffect transition="in" filter="fade">
                                      <p:cBhvr additive="repl">
                                        <p:cTn id="13" dur="500"/>
                                        <p:tgtEl>
                                          <p:spTgt spid="223"/>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30"/>
                                        </p:tgtEl>
                                        <p:attrNameLst>
                                          <p:attrName>style.visibility</p:attrName>
                                        </p:attrNameLst>
                                      </p:cBhvr>
                                      <p:to>
                                        <p:strVal val="visible"/>
                                      </p:to>
                                    </p:set>
                                    <p:anim calcmode="lin" valueType="num">
                                      <p:cBhvr additive="repl">
                                        <p:cTn id="18" dur="500" fill="hold"/>
                                        <p:tgtEl>
                                          <p:spTgt spid="230"/>
                                        </p:tgtEl>
                                        <p:attrNameLst>
                                          <p:attrName>ppt_w</p:attrName>
                                        </p:attrNameLst>
                                      </p:cBhvr>
                                      <p:tavLst>
                                        <p:tav tm="0">
                                          <p:val>
                                            <p:fltVal val="0"/>
                                          </p:val>
                                        </p:tav>
                                        <p:tav tm="100000">
                                          <p:val>
                                            <p:strVal val="#ppt_w"/>
                                          </p:val>
                                        </p:tav>
                                      </p:tavLst>
                                    </p:anim>
                                    <p:anim calcmode="lin" valueType="num">
                                      <p:cBhvr additive="repl">
                                        <p:cTn id="19" dur="500" fill="hold"/>
                                        <p:tgtEl>
                                          <p:spTgt spid="230"/>
                                        </p:tgtEl>
                                        <p:attrNameLst>
                                          <p:attrName>ppt_h</p:attrName>
                                        </p:attrNameLst>
                                      </p:cBhvr>
                                      <p:tavLst>
                                        <p:tav tm="0">
                                          <p:val>
                                            <p:fltVal val="0"/>
                                          </p:val>
                                        </p:tav>
                                        <p:tav tm="100000">
                                          <p:val>
                                            <p:strVal val="#ppt_h"/>
                                          </p:val>
                                        </p:tav>
                                      </p:tavLst>
                                    </p:anim>
                                    <p:animEffect transition="in" filter="fade">
                                      <p:cBhvr additive="repl">
                                        <p:cTn id="20" dur="500"/>
                                        <p:tgtEl>
                                          <p:spTgt spid="230"/>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37"/>
                                        </p:tgtEl>
                                        <p:attrNameLst>
                                          <p:attrName>style.visibility</p:attrName>
                                        </p:attrNameLst>
                                      </p:cBhvr>
                                      <p:to>
                                        <p:strVal val="visible"/>
                                      </p:to>
                                    </p:set>
                                    <p:anim calcmode="lin" valueType="num">
                                      <p:cBhvr additive="repl">
                                        <p:cTn id="23" dur="500" fill="hold"/>
                                        <p:tgtEl>
                                          <p:spTgt spid="237"/>
                                        </p:tgtEl>
                                        <p:attrNameLst>
                                          <p:attrName>ppt_w</p:attrName>
                                        </p:attrNameLst>
                                      </p:cBhvr>
                                      <p:tavLst>
                                        <p:tav tm="0">
                                          <p:val>
                                            <p:fltVal val="0"/>
                                          </p:val>
                                        </p:tav>
                                        <p:tav tm="100000">
                                          <p:val>
                                            <p:strVal val="#ppt_w"/>
                                          </p:val>
                                        </p:tav>
                                      </p:tavLst>
                                    </p:anim>
                                    <p:anim calcmode="lin" valueType="num">
                                      <p:cBhvr additive="repl">
                                        <p:cTn id="24" dur="500" fill="hold"/>
                                        <p:tgtEl>
                                          <p:spTgt spid="237"/>
                                        </p:tgtEl>
                                        <p:attrNameLst>
                                          <p:attrName>ppt_h</p:attrName>
                                        </p:attrNameLst>
                                      </p:cBhvr>
                                      <p:tavLst>
                                        <p:tav tm="0">
                                          <p:val>
                                            <p:fltVal val="0"/>
                                          </p:val>
                                        </p:tav>
                                        <p:tav tm="100000">
                                          <p:val>
                                            <p:strVal val="#ppt_h"/>
                                          </p:val>
                                        </p:tav>
                                      </p:tavLst>
                                    </p:anim>
                                    <p:animEffect transition="in" filter="fade">
                                      <p:cBhvr additive="repl">
                                        <p:cTn id="25" dur="500"/>
                                        <p:tgtEl>
                                          <p:spTgt spid="237"/>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47"/>
                                        </p:tgtEl>
                                        <p:attrNameLst>
                                          <p:attrName>style.visibility</p:attrName>
                                        </p:attrNameLst>
                                      </p:cBhvr>
                                      <p:to>
                                        <p:strVal val="visible"/>
                                      </p:to>
                                    </p:set>
                                    <p:anim calcmode="lin" valueType="num">
                                      <p:cBhvr additive="repl">
                                        <p:cTn id="28" dur="500" fill="hold"/>
                                        <p:tgtEl>
                                          <p:spTgt spid="247"/>
                                        </p:tgtEl>
                                        <p:attrNameLst>
                                          <p:attrName>ppt_w</p:attrName>
                                        </p:attrNameLst>
                                      </p:cBhvr>
                                      <p:tavLst>
                                        <p:tav tm="0">
                                          <p:val>
                                            <p:fltVal val="0"/>
                                          </p:val>
                                        </p:tav>
                                        <p:tav tm="100000">
                                          <p:val>
                                            <p:strVal val="#ppt_w"/>
                                          </p:val>
                                        </p:tav>
                                      </p:tavLst>
                                    </p:anim>
                                    <p:anim calcmode="lin" valueType="num">
                                      <p:cBhvr additive="repl">
                                        <p:cTn id="29" dur="500" fill="hold"/>
                                        <p:tgtEl>
                                          <p:spTgt spid="247"/>
                                        </p:tgtEl>
                                        <p:attrNameLst>
                                          <p:attrName>ppt_h</p:attrName>
                                        </p:attrNameLst>
                                      </p:cBhvr>
                                      <p:tavLst>
                                        <p:tav tm="0">
                                          <p:val>
                                            <p:fltVal val="0"/>
                                          </p:val>
                                        </p:tav>
                                        <p:tav tm="100000">
                                          <p:val>
                                            <p:strVal val="#ppt_h"/>
                                          </p:val>
                                        </p:tav>
                                      </p:tavLst>
                                    </p:anim>
                                    <p:animEffect transition="in" filter="fade">
                                      <p:cBhvr additive="repl">
                                        <p:cTn id="30"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54" name="图片 7"/>
          <p:cNvPicPr/>
          <p:nvPr/>
        </p:nvPicPr>
        <p:blipFill>
          <a:blip r:embed="rId3"/>
          <a:srcRect l="22204" r="2142"/>
          <a:stretch>
            <a:fillRect/>
          </a:stretch>
        </p:blipFill>
        <p:spPr>
          <a:xfrm>
            <a:off x="0" y="0"/>
            <a:ext cx="12191760" cy="6857640"/>
          </a:xfrm>
          <a:prstGeom prst="rect">
            <a:avLst/>
          </a:prstGeom>
          <a:ln w="0">
            <a:noFill/>
          </a:ln>
        </p:spPr>
      </p:pic>
      <p:sp>
        <p:nvSpPr>
          <p:cNvPr id="25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256"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安全生产法律法规培训</a:t>
            </a:r>
            <a:endParaRPr lang="en-US" sz="3600" b="0" strike="noStrike" spc="-1">
              <a:solidFill>
                <a:schemeClr val="dk1"/>
              </a:solidFill>
              <a:latin typeface="Arial"/>
            </a:endParaRPr>
          </a:p>
        </p:txBody>
      </p:sp>
      <p:sp>
        <p:nvSpPr>
          <p:cNvPr id="25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8"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60"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《航空海运安全法》解读</a:t>
            </a:r>
            <a:endParaRPr lang="en-US" sz="2800" b="0" strike="noStrike" spc="-1">
              <a:solidFill>
                <a:srgbClr val="000000"/>
              </a:solidFill>
              <a:latin typeface="Arial"/>
            </a:endParaRPr>
          </a:p>
        </p:txBody>
      </p:sp>
      <p:sp>
        <p:nvSpPr>
          <p:cNvPr id="261"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《航空海运安全法》是保障航空海运安全的基本法律。本页重点分析法律的主要内容和要求，包括对企业的安全生产规定。企业必须严格遵守法律法规，从领导到员工，每个人都有责任确保安全生产。</a:t>
            </a:r>
            <a:endParaRPr lang="en-US" sz="1800" b="0" strike="noStrike" spc="-1">
              <a:solidFill>
                <a:srgbClr val="000000"/>
              </a:solidFill>
              <a:latin typeface="Arial"/>
            </a:endParaRPr>
          </a:p>
        </p:txBody>
      </p:sp>
      <p:sp>
        <p:nvSpPr>
          <p:cNvPr id="26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263"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additive="repl">
                                        <p:cTn id="7"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4"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安全生产责任制度</a:t>
            </a:r>
            <a:endParaRPr lang="en-US" sz="3600" b="0" strike="noStrike" spc="-1">
              <a:solidFill>
                <a:schemeClr val="dk1"/>
              </a:solidFill>
              <a:latin typeface="Arial"/>
            </a:endParaRPr>
          </a:p>
        </p:txBody>
      </p:sp>
      <p:sp>
        <p:nvSpPr>
          <p:cNvPr id="265"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企业领导必须重视安全生产工作</a:t>
            </a:r>
            <a:endParaRPr lang="en-US" sz="1600" b="0" strike="noStrike" spc="-1">
              <a:solidFill>
                <a:srgbClr val="000000"/>
              </a:solidFill>
              <a:latin typeface="Arial"/>
            </a:endParaRPr>
          </a:p>
        </p:txBody>
      </p:sp>
      <p:sp>
        <p:nvSpPr>
          <p:cNvPr id="266"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领导责任</a:t>
            </a:r>
            <a:endParaRPr lang="en-US" sz="2000" b="0" strike="noStrike" spc="-1">
              <a:solidFill>
                <a:srgbClr val="000000"/>
              </a:solidFill>
              <a:latin typeface="Arial"/>
            </a:endParaRPr>
          </a:p>
        </p:txBody>
      </p:sp>
      <p:sp>
        <p:nvSpPr>
          <p:cNvPr id="267"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各部门按照责任制度履行安全生产职责</a:t>
            </a:r>
            <a:endParaRPr lang="en-US" sz="1600" b="0" strike="noStrike" spc="-1">
              <a:solidFill>
                <a:srgbClr val="000000"/>
              </a:solidFill>
              <a:latin typeface="Arial"/>
            </a:endParaRPr>
          </a:p>
        </p:txBody>
      </p:sp>
      <p:sp>
        <p:nvSpPr>
          <p:cNvPr id="268"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部门责任</a:t>
            </a:r>
            <a:endParaRPr lang="en-US" sz="2000" b="0" strike="noStrike" spc="-1">
              <a:solidFill>
                <a:srgbClr val="000000"/>
              </a:solidFill>
              <a:latin typeface="Arial"/>
            </a:endParaRPr>
          </a:p>
        </p:txBody>
      </p:sp>
      <p:sp>
        <p:nvSpPr>
          <p:cNvPr id="269"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每个员工都应对安全生产负有责任</a:t>
            </a:r>
            <a:endParaRPr lang="en-US" sz="1600" b="0" strike="noStrike" spc="-1">
              <a:solidFill>
                <a:srgbClr val="000000"/>
              </a:solidFill>
              <a:latin typeface="Arial"/>
            </a:endParaRPr>
          </a:p>
        </p:txBody>
      </p:sp>
      <p:sp>
        <p:nvSpPr>
          <p:cNvPr id="270"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个人责任</a:t>
            </a:r>
            <a:endParaRPr lang="en-US" sz="2000" b="0" strike="noStrike" spc="-1">
              <a:solidFill>
                <a:srgbClr val="000000"/>
              </a:solidFill>
              <a:latin typeface="Arial"/>
            </a:endParaRPr>
          </a:p>
        </p:txBody>
      </p:sp>
      <p:sp>
        <p:nvSpPr>
          <p:cNvPr id="271"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72"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73"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274" name="组合 4"/>
          <p:cNvGrpSpPr/>
          <p:nvPr/>
        </p:nvGrpSpPr>
        <p:grpSpPr>
          <a:xfrm>
            <a:off x="577800" y="381240"/>
            <a:ext cx="3060720" cy="2445480"/>
            <a:chOff x="577800" y="381240"/>
            <a:chExt cx="3060720" cy="2445480"/>
          </a:xfrm>
        </p:grpSpPr>
        <p:grpSp>
          <p:nvGrpSpPr>
            <p:cNvPr id="275" name="组合 19"/>
            <p:cNvGrpSpPr/>
            <p:nvPr/>
          </p:nvGrpSpPr>
          <p:grpSpPr>
            <a:xfrm>
              <a:off x="577800" y="381240"/>
              <a:ext cx="3060720" cy="2040480"/>
              <a:chOff x="577800" y="381240"/>
              <a:chExt cx="3060720" cy="2040480"/>
            </a:xfrm>
          </p:grpSpPr>
          <p:graphicFrame>
            <p:nvGraphicFramePr>
              <p:cNvPr id="276"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277" name="组合 25"/>
              <p:cNvGrpSpPr/>
              <p:nvPr/>
            </p:nvGrpSpPr>
            <p:grpSpPr>
              <a:xfrm>
                <a:off x="1387800" y="696600"/>
                <a:ext cx="1394640" cy="1394640"/>
                <a:chOff x="1387800" y="696600"/>
                <a:chExt cx="1394640" cy="1394640"/>
              </a:xfrm>
            </p:grpSpPr>
            <p:sp>
              <p:nvSpPr>
                <p:cNvPr id="278"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79"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80"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81" name="组合 7"/>
          <p:cNvGrpSpPr/>
          <p:nvPr/>
        </p:nvGrpSpPr>
        <p:grpSpPr>
          <a:xfrm>
            <a:off x="3127320" y="385200"/>
            <a:ext cx="3060720" cy="2445480"/>
            <a:chOff x="3127320" y="385200"/>
            <a:chExt cx="3060720" cy="2445480"/>
          </a:xfrm>
        </p:grpSpPr>
        <p:sp>
          <p:nvSpPr>
            <p:cNvPr id="282"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83" name="组合 9"/>
            <p:cNvGrpSpPr/>
            <p:nvPr/>
          </p:nvGrpSpPr>
          <p:grpSpPr>
            <a:xfrm>
              <a:off x="3127320" y="385200"/>
              <a:ext cx="3060720" cy="2445480"/>
              <a:chOff x="3127320" y="385200"/>
              <a:chExt cx="3060720" cy="2445480"/>
            </a:xfrm>
          </p:grpSpPr>
          <p:grpSp>
            <p:nvGrpSpPr>
              <p:cNvPr id="284" name="组合 13"/>
              <p:cNvGrpSpPr/>
              <p:nvPr/>
            </p:nvGrpSpPr>
            <p:grpSpPr>
              <a:xfrm>
                <a:off x="3127320" y="385200"/>
                <a:ext cx="3060720" cy="2040480"/>
                <a:chOff x="3127320" y="385200"/>
                <a:chExt cx="3060720" cy="2040480"/>
              </a:xfrm>
            </p:grpSpPr>
            <p:graphicFrame>
              <p:nvGraphicFramePr>
                <p:cNvPr id="285"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286"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87"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88" name="组合 10"/>
          <p:cNvGrpSpPr/>
          <p:nvPr/>
        </p:nvGrpSpPr>
        <p:grpSpPr>
          <a:xfrm>
            <a:off x="5771880" y="380880"/>
            <a:ext cx="3060720" cy="2445480"/>
            <a:chOff x="5771880" y="380880"/>
            <a:chExt cx="3060720" cy="2445480"/>
          </a:xfrm>
        </p:grpSpPr>
        <p:grpSp>
          <p:nvGrpSpPr>
            <p:cNvPr id="289" name="组合 11"/>
            <p:cNvGrpSpPr/>
            <p:nvPr/>
          </p:nvGrpSpPr>
          <p:grpSpPr>
            <a:xfrm>
              <a:off x="5771880" y="380880"/>
              <a:ext cx="3060720" cy="2445480"/>
              <a:chOff x="5771880" y="380880"/>
              <a:chExt cx="3060720" cy="2445480"/>
            </a:xfrm>
          </p:grpSpPr>
          <p:grpSp>
            <p:nvGrpSpPr>
              <p:cNvPr id="290" name="组合 14"/>
              <p:cNvGrpSpPr/>
              <p:nvPr/>
            </p:nvGrpSpPr>
            <p:grpSpPr>
              <a:xfrm>
                <a:off x="5771880" y="380880"/>
                <a:ext cx="3060720" cy="2040480"/>
                <a:chOff x="5771880" y="380880"/>
                <a:chExt cx="3060720" cy="2040480"/>
              </a:xfrm>
            </p:grpSpPr>
            <p:graphicFrame>
              <p:nvGraphicFramePr>
                <p:cNvPr id="291"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292"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93"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94" name="Group 65"/>
            <p:cNvGrpSpPr/>
            <p:nvPr/>
          </p:nvGrpSpPr>
          <p:grpSpPr>
            <a:xfrm>
              <a:off x="7055640" y="1229040"/>
              <a:ext cx="479880" cy="476640"/>
              <a:chOff x="7055640" y="1229040"/>
              <a:chExt cx="479880" cy="476640"/>
            </a:xfrm>
          </p:grpSpPr>
          <p:sp>
            <p:nvSpPr>
              <p:cNvPr id="295"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6"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7"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98" name="组合 12"/>
          <p:cNvGrpSpPr/>
          <p:nvPr/>
        </p:nvGrpSpPr>
        <p:grpSpPr>
          <a:xfrm>
            <a:off x="8371800" y="384480"/>
            <a:ext cx="3060720" cy="2445480"/>
            <a:chOff x="8371800" y="384480"/>
            <a:chExt cx="3060720" cy="2445480"/>
          </a:xfrm>
        </p:grpSpPr>
        <p:sp>
          <p:nvSpPr>
            <p:cNvPr id="299"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00" name="组合 13"/>
            <p:cNvGrpSpPr/>
            <p:nvPr/>
          </p:nvGrpSpPr>
          <p:grpSpPr>
            <a:xfrm>
              <a:off x="8371800" y="384480"/>
              <a:ext cx="3060720" cy="2445480"/>
              <a:chOff x="8371800" y="384480"/>
              <a:chExt cx="3060720" cy="2445480"/>
            </a:xfrm>
          </p:grpSpPr>
          <p:grpSp>
            <p:nvGrpSpPr>
              <p:cNvPr id="301" name="组合 14"/>
              <p:cNvGrpSpPr/>
              <p:nvPr/>
            </p:nvGrpSpPr>
            <p:grpSpPr>
              <a:xfrm>
                <a:off x="8371800" y="384480"/>
                <a:ext cx="3060720" cy="2040480"/>
                <a:chOff x="8371800" y="384480"/>
                <a:chExt cx="3060720" cy="2040480"/>
              </a:xfrm>
            </p:grpSpPr>
            <p:graphicFrame>
              <p:nvGraphicFramePr>
                <p:cNvPr id="302"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303"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04"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additive="repl">
                                        <p:cTn id="7" dur="500" fill="hold"/>
                                        <p:tgtEl>
                                          <p:spTgt spid="273"/>
                                        </p:tgtEl>
                                        <p:attrNameLst>
                                          <p:attrName>ppt_x</p:attrName>
                                        </p:attrNameLst>
                                      </p:cBhvr>
                                      <p:tavLst>
                                        <p:tav tm="0">
                                          <p:val>
                                            <p:strVal val="#ppt_x"/>
                                          </p:val>
                                        </p:tav>
                                        <p:tav tm="100000">
                                          <p:val>
                                            <p:strVal val="#ppt_x"/>
                                          </p:val>
                                        </p:tav>
                                      </p:tavLst>
                                    </p:anim>
                                    <p:anim calcmode="lin" valueType="num">
                                      <p:cBhvr additive="repl">
                                        <p:cTn id="8" dur="500" fill="hold"/>
                                        <p:tgtEl>
                                          <p:spTgt spid="273"/>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74"/>
                                        </p:tgtEl>
                                        <p:attrNameLst>
                                          <p:attrName>style.visibility</p:attrName>
                                        </p:attrNameLst>
                                      </p:cBhvr>
                                      <p:to>
                                        <p:strVal val="visible"/>
                                      </p:to>
                                    </p:set>
                                    <p:anim calcmode="lin" valueType="num">
                                      <p:cBhvr additive="repl">
                                        <p:cTn id="11" dur="500" fill="hold"/>
                                        <p:tgtEl>
                                          <p:spTgt spid="274"/>
                                        </p:tgtEl>
                                        <p:attrNameLst>
                                          <p:attrName>ppt_w</p:attrName>
                                        </p:attrNameLst>
                                      </p:cBhvr>
                                      <p:tavLst>
                                        <p:tav tm="0">
                                          <p:val>
                                            <p:fltVal val="0"/>
                                          </p:val>
                                        </p:tav>
                                        <p:tav tm="100000">
                                          <p:val>
                                            <p:strVal val="#ppt_w"/>
                                          </p:val>
                                        </p:tav>
                                      </p:tavLst>
                                    </p:anim>
                                    <p:anim calcmode="lin" valueType="num">
                                      <p:cBhvr additive="repl">
                                        <p:cTn id="12" dur="500" fill="hold"/>
                                        <p:tgtEl>
                                          <p:spTgt spid="274"/>
                                        </p:tgtEl>
                                        <p:attrNameLst>
                                          <p:attrName>ppt_h</p:attrName>
                                        </p:attrNameLst>
                                      </p:cBhvr>
                                      <p:tavLst>
                                        <p:tav tm="0">
                                          <p:val>
                                            <p:fltVal val="0"/>
                                          </p:val>
                                        </p:tav>
                                        <p:tav tm="100000">
                                          <p:val>
                                            <p:strVal val="#ppt_h"/>
                                          </p:val>
                                        </p:tav>
                                      </p:tavLst>
                                    </p:anim>
                                    <p:animEffect transition="in" filter="fade">
                                      <p:cBhvr additive="repl">
                                        <p:cTn id="13" dur="500"/>
                                        <p:tgtEl>
                                          <p:spTgt spid="274"/>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81"/>
                                        </p:tgtEl>
                                        <p:attrNameLst>
                                          <p:attrName>style.visibility</p:attrName>
                                        </p:attrNameLst>
                                      </p:cBhvr>
                                      <p:to>
                                        <p:strVal val="visible"/>
                                      </p:to>
                                    </p:set>
                                    <p:anim calcmode="lin" valueType="num">
                                      <p:cBhvr additive="repl">
                                        <p:cTn id="18" dur="500" fill="hold"/>
                                        <p:tgtEl>
                                          <p:spTgt spid="281"/>
                                        </p:tgtEl>
                                        <p:attrNameLst>
                                          <p:attrName>ppt_w</p:attrName>
                                        </p:attrNameLst>
                                      </p:cBhvr>
                                      <p:tavLst>
                                        <p:tav tm="0">
                                          <p:val>
                                            <p:fltVal val="0"/>
                                          </p:val>
                                        </p:tav>
                                        <p:tav tm="100000">
                                          <p:val>
                                            <p:strVal val="#ppt_w"/>
                                          </p:val>
                                        </p:tav>
                                      </p:tavLst>
                                    </p:anim>
                                    <p:anim calcmode="lin" valueType="num">
                                      <p:cBhvr additive="repl">
                                        <p:cTn id="19" dur="500" fill="hold"/>
                                        <p:tgtEl>
                                          <p:spTgt spid="281"/>
                                        </p:tgtEl>
                                        <p:attrNameLst>
                                          <p:attrName>ppt_h</p:attrName>
                                        </p:attrNameLst>
                                      </p:cBhvr>
                                      <p:tavLst>
                                        <p:tav tm="0">
                                          <p:val>
                                            <p:fltVal val="0"/>
                                          </p:val>
                                        </p:tav>
                                        <p:tav tm="100000">
                                          <p:val>
                                            <p:strVal val="#ppt_h"/>
                                          </p:val>
                                        </p:tav>
                                      </p:tavLst>
                                    </p:anim>
                                    <p:animEffect transition="in" filter="fade">
                                      <p:cBhvr additive="repl">
                                        <p:cTn id="20" dur="500"/>
                                        <p:tgtEl>
                                          <p:spTgt spid="281"/>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88"/>
                                        </p:tgtEl>
                                        <p:attrNameLst>
                                          <p:attrName>style.visibility</p:attrName>
                                        </p:attrNameLst>
                                      </p:cBhvr>
                                      <p:to>
                                        <p:strVal val="visible"/>
                                      </p:to>
                                    </p:set>
                                    <p:anim calcmode="lin" valueType="num">
                                      <p:cBhvr additive="repl">
                                        <p:cTn id="23" dur="500" fill="hold"/>
                                        <p:tgtEl>
                                          <p:spTgt spid="288"/>
                                        </p:tgtEl>
                                        <p:attrNameLst>
                                          <p:attrName>ppt_w</p:attrName>
                                        </p:attrNameLst>
                                      </p:cBhvr>
                                      <p:tavLst>
                                        <p:tav tm="0">
                                          <p:val>
                                            <p:fltVal val="0"/>
                                          </p:val>
                                        </p:tav>
                                        <p:tav tm="100000">
                                          <p:val>
                                            <p:strVal val="#ppt_w"/>
                                          </p:val>
                                        </p:tav>
                                      </p:tavLst>
                                    </p:anim>
                                    <p:anim calcmode="lin" valueType="num">
                                      <p:cBhvr additive="repl">
                                        <p:cTn id="24" dur="500" fill="hold"/>
                                        <p:tgtEl>
                                          <p:spTgt spid="288"/>
                                        </p:tgtEl>
                                        <p:attrNameLst>
                                          <p:attrName>ppt_h</p:attrName>
                                        </p:attrNameLst>
                                      </p:cBhvr>
                                      <p:tavLst>
                                        <p:tav tm="0">
                                          <p:val>
                                            <p:fltVal val="0"/>
                                          </p:val>
                                        </p:tav>
                                        <p:tav tm="100000">
                                          <p:val>
                                            <p:strVal val="#ppt_h"/>
                                          </p:val>
                                        </p:tav>
                                      </p:tavLst>
                                    </p:anim>
                                    <p:animEffect transition="in" filter="fade">
                                      <p:cBhvr additive="repl">
                                        <p:cTn id="25" dur="500"/>
                                        <p:tgtEl>
                                          <p:spTgt spid="288"/>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98"/>
                                        </p:tgtEl>
                                        <p:attrNameLst>
                                          <p:attrName>style.visibility</p:attrName>
                                        </p:attrNameLst>
                                      </p:cBhvr>
                                      <p:to>
                                        <p:strVal val="visible"/>
                                      </p:to>
                                    </p:set>
                                    <p:anim calcmode="lin" valueType="num">
                                      <p:cBhvr additive="repl">
                                        <p:cTn id="28" dur="500" fill="hold"/>
                                        <p:tgtEl>
                                          <p:spTgt spid="298"/>
                                        </p:tgtEl>
                                        <p:attrNameLst>
                                          <p:attrName>ppt_w</p:attrName>
                                        </p:attrNameLst>
                                      </p:cBhvr>
                                      <p:tavLst>
                                        <p:tav tm="0">
                                          <p:val>
                                            <p:fltVal val="0"/>
                                          </p:val>
                                        </p:tav>
                                        <p:tav tm="100000">
                                          <p:val>
                                            <p:strVal val="#ppt_w"/>
                                          </p:val>
                                        </p:tav>
                                      </p:tavLst>
                                    </p:anim>
                                    <p:anim calcmode="lin" valueType="num">
                                      <p:cBhvr additive="repl">
                                        <p:cTn id="29" dur="500" fill="hold"/>
                                        <p:tgtEl>
                                          <p:spTgt spid="298"/>
                                        </p:tgtEl>
                                        <p:attrNameLst>
                                          <p:attrName>ppt_h</p:attrName>
                                        </p:attrNameLst>
                                      </p:cBhvr>
                                      <p:tavLst>
                                        <p:tav tm="0">
                                          <p:val>
                                            <p:fltVal val="0"/>
                                          </p:val>
                                        </p:tav>
                                        <p:tav tm="100000">
                                          <p:val>
                                            <p:strVal val="#ppt_h"/>
                                          </p:val>
                                        </p:tav>
                                      </p:tavLst>
                                    </p:anim>
                                    <p:animEffect transition="in" filter="fade">
                                      <p:cBhvr additive="repl">
                                        <p:cTn id="30"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5"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安全事故案例分析</a:t>
            </a:r>
            <a:endParaRPr lang="en-US" sz="3600" b="0" strike="noStrike" spc="-1">
              <a:solidFill>
                <a:schemeClr val="dk1"/>
              </a:solidFill>
              <a:latin typeface="Arial"/>
            </a:endParaRPr>
          </a:p>
        </p:txBody>
      </p:sp>
      <p:sp>
        <p:nvSpPr>
          <p:cNvPr id="306"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分析近年来的安全事故案例，梳理事故原因</a:t>
            </a:r>
            <a:endParaRPr lang="en-US" sz="1600" b="0" strike="noStrike" spc="-1">
              <a:solidFill>
                <a:srgbClr val="000000"/>
              </a:solidFill>
              <a:latin typeface="Arial"/>
            </a:endParaRPr>
          </a:p>
        </p:txBody>
      </p:sp>
      <p:sp>
        <p:nvSpPr>
          <p:cNvPr id="307"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案例总结</a:t>
            </a:r>
            <a:endParaRPr lang="en-US" sz="2000" b="0" strike="noStrike" spc="-1">
              <a:solidFill>
                <a:srgbClr val="000000"/>
              </a:solidFill>
              <a:latin typeface="Arial"/>
            </a:endParaRPr>
          </a:p>
        </p:txBody>
      </p:sp>
      <p:sp>
        <p:nvSpPr>
          <p:cNvPr id="308"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309"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310"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培训学员如何避免类似事故再次发生</a:t>
            </a:r>
            <a:endParaRPr lang="en-US" sz="1600" b="0" strike="noStrike" spc="-1">
              <a:solidFill>
                <a:srgbClr val="000000"/>
              </a:solidFill>
              <a:latin typeface="Arial"/>
            </a:endParaRPr>
          </a:p>
        </p:txBody>
      </p:sp>
      <p:sp>
        <p:nvSpPr>
          <p:cNvPr id="311"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预防措施</a:t>
            </a:r>
            <a:endParaRPr lang="en-US" sz="2000" b="0" strike="noStrike" spc="-1">
              <a:solidFill>
                <a:srgbClr val="000000"/>
              </a:solidFill>
              <a:latin typeface="Arial"/>
            </a:endParaRPr>
          </a:p>
        </p:txBody>
      </p:sp>
      <p:sp>
        <p:nvSpPr>
          <p:cNvPr id="31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313"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总结案例教训，引以为戒</a:t>
            </a:r>
            <a:endParaRPr lang="en-US" sz="1600" b="0" strike="noStrike" spc="-1">
              <a:solidFill>
                <a:srgbClr val="000000"/>
              </a:solidFill>
              <a:latin typeface="Arial"/>
            </a:endParaRPr>
          </a:p>
        </p:txBody>
      </p:sp>
      <p:sp>
        <p:nvSpPr>
          <p:cNvPr id="314"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经验教训</a:t>
            </a:r>
            <a:endParaRPr lang="en-US" sz="2000" b="0" strike="noStrike" spc="-1">
              <a:solidFill>
                <a:srgbClr val="000000"/>
              </a:solidFill>
              <a:latin typeface="Arial"/>
            </a:endParaRPr>
          </a:p>
        </p:txBody>
      </p:sp>
      <p:sp>
        <p:nvSpPr>
          <p:cNvPr id="315"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316"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additive="repl">
                                        <p:cTn id="7" dur="5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17"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18"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19"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检查方法</a:t>
            </a:r>
            <a:endParaRPr lang="en-US" sz="1800" b="0" strike="noStrike" spc="-1">
              <a:solidFill>
                <a:srgbClr val="000000"/>
              </a:solidFill>
              <a:latin typeface="Arial"/>
            </a:endParaRPr>
          </a:p>
        </p:txBody>
      </p:sp>
      <p:sp>
        <p:nvSpPr>
          <p:cNvPr id="320"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定期抽查</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随机抽查</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专项检查</a:t>
            </a:r>
            <a:endParaRPr lang="en-US" sz="1400" b="0" strike="noStrike" spc="-1">
              <a:solidFill>
                <a:srgbClr val="000000"/>
              </a:solidFill>
              <a:latin typeface="Arial"/>
            </a:endParaRPr>
          </a:p>
        </p:txBody>
      </p:sp>
      <p:sp>
        <p:nvSpPr>
          <p:cNvPr id="321"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22"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考核制度</a:t>
            </a:r>
            <a:endParaRPr lang="en-US" sz="1800" b="0" strike="noStrike" spc="-1">
              <a:solidFill>
                <a:srgbClr val="000000"/>
              </a:solidFill>
              <a:latin typeface="Arial"/>
            </a:endParaRPr>
          </a:p>
        </p:txBody>
      </p:sp>
      <p:sp>
        <p:nvSpPr>
          <p:cNvPr id="323"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建立绩效评估体系</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对安全生产工作进行评分</a:t>
            </a:r>
            <a:endParaRPr lang="en-US" sz="1400" b="0" strike="noStrike" spc="-1">
              <a:solidFill>
                <a:srgbClr val="000000"/>
              </a:solidFill>
              <a:latin typeface="Arial"/>
            </a:endParaRPr>
          </a:p>
        </p:txBody>
      </p:sp>
      <p:sp>
        <p:nvSpPr>
          <p:cNvPr id="324"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25"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326"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327"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安全生产检查与考核</a:t>
            </a:r>
            <a:endParaRPr lang="en-US" sz="3600" b="0" strike="noStrike" spc="-1">
              <a:solidFill>
                <a:schemeClr val="dk1"/>
              </a:solidFill>
              <a:latin typeface="Arial"/>
            </a:endParaRPr>
          </a:p>
        </p:txBody>
      </p:sp>
      <p:sp>
        <p:nvSpPr>
          <p:cNvPr id="328"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29"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检查目的</a:t>
            </a:r>
            <a:endParaRPr lang="en-US" sz="1800" b="0" strike="noStrike" spc="-1">
              <a:solidFill>
                <a:srgbClr val="000000"/>
              </a:solidFill>
              <a:latin typeface="Arial"/>
            </a:endParaRPr>
          </a:p>
        </p:txBody>
      </p:sp>
      <p:sp>
        <p:nvSpPr>
          <p:cNvPr id="330"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确保安全生产规定的落实</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发现安全隐患，及时整改</a:t>
            </a:r>
            <a:endParaRPr lang="en-US" sz="1400" b="0" strike="noStrike" spc="-1">
              <a:solidFill>
                <a:srgbClr val="000000"/>
              </a:solidFill>
              <a:latin typeface="Arial"/>
            </a:endParaRPr>
          </a:p>
        </p:txBody>
      </p:sp>
      <p:grpSp>
        <p:nvGrpSpPr>
          <p:cNvPr id="331" name="组合 4"/>
          <p:cNvGrpSpPr/>
          <p:nvPr/>
        </p:nvGrpSpPr>
        <p:grpSpPr>
          <a:xfrm>
            <a:off x="0" y="497520"/>
            <a:ext cx="3060720" cy="2445480"/>
            <a:chOff x="0" y="497520"/>
            <a:chExt cx="3060720" cy="2445480"/>
          </a:xfrm>
        </p:grpSpPr>
        <p:grpSp>
          <p:nvGrpSpPr>
            <p:cNvPr id="332" name="组合 19"/>
            <p:cNvGrpSpPr/>
            <p:nvPr/>
          </p:nvGrpSpPr>
          <p:grpSpPr>
            <a:xfrm>
              <a:off x="0" y="497520"/>
              <a:ext cx="3060720" cy="2040480"/>
              <a:chOff x="0" y="497520"/>
              <a:chExt cx="3060720" cy="2040480"/>
            </a:xfrm>
          </p:grpSpPr>
          <p:graphicFrame>
            <p:nvGraphicFramePr>
              <p:cNvPr id="333"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334" name="组合 25"/>
              <p:cNvGrpSpPr/>
              <p:nvPr/>
            </p:nvGrpSpPr>
            <p:grpSpPr>
              <a:xfrm>
                <a:off x="810000" y="812520"/>
                <a:ext cx="1394640" cy="1394640"/>
                <a:chOff x="810000" y="812520"/>
                <a:chExt cx="1394640" cy="1394640"/>
              </a:xfrm>
            </p:grpSpPr>
            <p:sp>
              <p:nvSpPr>
                <p:cNvPr id="335"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36"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337"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38" name="组合 8"/>
          <p:cNvGrpSpPr/>
          <p:nvPr/>
        </p:nvGrpSpPr>
        <p:grpSpPr>
          <a:xfrm>
            <a:off x="2778120" y="497520"/>
            <a:ext cx="3060720" cy="2445480"/>
            <a:chOff x="2778120" y="497520"/>
            <a:chExt cx="3060720" cy="2445480"/>
          </a:xfrm>
        </p:grpSpPr>
        <p:sp>
          <p:nvSpPr>
            <p:cNvPr id="339"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40" name="组合 6"/>
            <p:cNvGrpSpPr/>
            <p:nvPr/>
          </p:nvGrpSpPr>
          <p:grpSpPr>
            <a:xfrm>
              <a:off x="2778120" y="497520"/>
              <a:ext cx="3060720" cy="2445480"/>
              <a:chOff x="2778120" y="497520"/>
              <a:chExt cx="3060720" cy="2445480"/>
            </a:xfrm>
          </p:grpSpPr>
          <p:grpSp>
            <p:nvGrpSpPr>
              <p:cNvPr id="341" name="组合 13"/>
              <p:cNvGrpSpPr/>
              <p:nvPr/>
            </p:nvGrpSpPr>
            <p:grpSpPr>
              <a:xfrm>
                <a:off x="2778120" y="497520"/>
                <a:ext cx="3060720" cy="2040480"/>
                <a:chOff x="2778120" y="497520"/>
                <a:chExt cx="3060720" cy="2040480"/>
              </a:xfrm>
            </p:grpSpPr>
            <p:graphicFrame>
              <p:nvGraphicFramePr>
                <p:cNvPr id="342"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343"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44"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345" name="组合 10"/>
          <p:cNvGrpSpPr/>
          <p:nvPr/>
        </p:nvGrpSpPr>
        <p:grpSpPr>
          <a:xfrm>
            <a:off x="5469480" y="508320"/>
            <a:ext cx="3060720" cy="2445480"/>
            <a:chOff x="5469480" y="508320"/>
            <a:chExt cx="3060720" cy="2445480"/>
          </a:xfrm>
        </p:grpSpPr>
        <p:grpSp>
          <p:nvGrpSpPr>
            <p:cNvPr id="346" name="组合 11"/>
            <p:cNvGrpSpPr/>
            <p:nvPr/>
          </p:nvGrpSpPr>
          <p:grpSpPr>
            <a:xfrm>
              <a:off x="5469480" y="508320"/>
              <a:ext cx="3060720" cy="2445480"/>
              <a:chOff x="5469480" y="508320"/>
              <a:chExt cx="3060720" cy="2445480"/>
            </a:xfrm>
          </p:grpSpPr>
          <p:grpSp>
            <p:nvGrpSpPr>
              <p:cNvPr id="347" name="组合 14"/>
              <p:cNvGrpSpPr/>
              <p:nvPr/>
            </p:nvGrpSpPr>
            <p:grpSpPr>
              <a:xfrm>
                <a:off x="5469480" y="508320"/>
                <a:ext cx="3060720" cy="2040480"/>
                <a:chOff x="5469480" y="508320"/>
                <a:chExt cx="3060720" cy="2040480"/>
              </a:xfrm>
            </p:grpSpPr>
            <p:graphicFrame>
              <p:nvGraphicFramePr>
                <p:cNvPr id="348"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349"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50"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51" name="Group 65"/>
            <p:cNvGrpSpPr/>
            <p:nvPr/>
          </p:nvGrpSpPr>
          <p:grpSpPr>
            <a:xfrm>
              <a:off x="6753240" y="1356480"/>
              <a:ext cx="479880" cy="476640"/>
              <a:chOff x="6753240" y="1356480"/>
              <a:chExt cx="479880" cy="476640"/>
            </a:xfrm>
          </p:grpSpPr>
          <p:sp>
            <p:nvSpPr>
              <p:cNvPr id="352"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53"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54"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355" name="组合 15"/>
          <p:cNvGrpSpPr/>
          <p:nvPr/>
        </p:nvGrpSpPr>
        <p:grpSpPr>
          <a:xfrm>
            <a:off x="8161920" y="389520"/>
            <a:ext cx="3060720" cy="2445840"/>
            <a:chOff x="8161920" y="389520"/>
            <a:chExt cx="3060720" cy="2445840"/>
          </a:xfrm>
        </p:grpSpPr>
        <p:sp>
          <p:nvSpPr>
            <p:cNvPr id="356"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57" name="组合 16"/>
            <p:cNvGrpSpPr/>
            <p:nvPr/>
          </p:nvGrpSpPr>
          <p:grpSpPr>
            <a:xfrm>
              <a:off x="8161920" y="389520"/>
              <a:ext cx="3060720" cy="2445840"/>
              <a:chOff x="8161920" y="389520"/>
              <a:chExt cx="3060720" cy="2445840"/>
            </a:xfrm>
          </p:grpSpPr>
          <p:grpSp>
            <p:nvGrpSpPr>
              <p:cNvPr id="358" name="组合 14"/>
              <p:cNvGrpSpPr/>
              <p:nvPr/>
            </p:nvGrpSpPr>
            <p:grpSpPr>
              <a:xfrm>
                <a:off x="8161920" y="389520"/>
                <a:ext cx="3060720" cy="2040480"/>
                <a:chOff x="8161920" y="389520"/>
                <a:chExt cx="3060720" cy="2040480"/>
              </a:xfrm>
            </p:grpSpPr>
            <p:graphicFrame>
              <p:nvGraphicFramePr>
                <p:cNvPr id="359"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360"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61"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repl">
                                        <p:cTn id="7" dur="500" fill="hold"/>
                                        <p:tgtEl>
                                          <p:spTgt spid="317"/>
                                        </p:tgtEl>
                                        <p:attrNameLst>
                                          <p:attrName>ppt_x</p:attrName>
                                        </p:attrNameLst>
                                      </p:cBhvr>
                                      <p:tavLst>
                                        <p:tav tm="0">
                                          <p:val>
                                            <p:strVal val="#ppt_x"/>
                                          </p:val>
                                        </p:tav>
                                        <p:tav tm="100000">
                                          <p:val>
                                            <p:strVal val="#ppt_x"/>
                                          </p:val>
                                        </p:tav>
                                      </p:tavLst>
                                    </p:anim>
                                    <p:anim calcmode="lin" valueType="num">
                                      <p:cBhvr additive="repl">
                                        <p:cTn id="8" dur="500" fill="hold"/>
                                        <p:tgtEl>
                                          <p:spTgt spid="317"/>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331"/>
                                        </p:tgtEl>
                                        <p:attrNameLst>
                                          <p:attrName>style.visibility</p:attrName>
                                        </p:attrNameLst>
                                      </p:cBhvr>
                                      <p:to>
                                        <p:strVal val="visible"/>
                                      </p:to>
                                    </p:set>
                                    <p:anim calcmode="lin" valueType="num">
                                      <p:cBhvr additive="repl">
                                        <p:cTn id="11" dur="500" fill="hold"/>
                                        <p:tgtEl>
                                          <p:spTgt spid="331"/>
                                        </p:tgtEl>
                                        <p:attrNameLst>
                                          <p:attrName>ppt_w</p:attrName>
                                        </p:attrNameLst>
                                      </p:cBhvr>
                                      <p:tavLst>
                                        <p:tav tm="0">
                                          <p:val>
                                            <p:fltVal val="0"/>
                                          </p:val>
                                        </p:tav>
                                        <p:tav tm="100000">
                                          <p:val>
                                            <p:strVal val="#ppt_w"/>
                                          </p:val>
                                        </p:tav>
                                      </p:tavLst>
                                    </p:anim>
                                    <p:anim calcmode="lin" valueType="num">
                                      <p:cBhvr additive="repl">
                                        <p:cTn id="12" dur="500" fill="hold"/>
                                        <p:tgtEl>
                                          <p:spTgt spid="331"/>
                                        </p:tgtEl>
                                        <p:attrNameLst>
                                          <p:attrName>ppt_h</p:attrName>
                                        </p:attrNameLst>
                                      </p:cBhvr>
                                      <p:tavLst>
                                        <p:tav tm="0">
                                          <p:val>
                                            <p:fltVal val="0"/>
                                          </p:val>
                                        </p:tav>
                                        <p:tav tm="100000">
                                          <p:val>
                                            <p:strVal val="#ppt_h"/>
                                          </p:val>
                                        </p:tav>
                                      </p:tavLst>
                                    </p:anim>
                                    <p:animEffect transition="in" filter="fade">
                                      <p:cBhvr additive="repl">
                                        <p:cTn id="13" dur="500"/>
                                        <p:tgtEl>
                                          <p:spTgt spid="331"/>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38"/>
                                        </p:tgtEl>
                                        <p:attrNameLst>
                                          <p:attrName>style.visibility</p:attrName>
                                        </p:attrNameLst>
                                      </p:cBhvr>
                                      <p:to>
                                        <p:strVal val="visible"/>
                                      </p:to>
                                    </p:set>
                                    <p:anim calcmode="lin" valueType="num">
                                      <p:cBhvr additive="repl">
                                        <p:cTn id="18" dur="500" fill="hold"/>
                                        <p:tgtEl>
                                          <p:spTgt spid="338"/>
                                        </p:tgtEl>
                                        <p:attrNameLst>
                                          <p:attrName>ppt_w</p:attrName>
                                        </p:attrNameLst>
                                      </p:cBhvr>
                                      <p:tavLst>
                                        <p:tav tm="0">
                                          <p:val>
                                            <p:fltVal val="0"/>
                                          </p:val>
                                        </p:tav>
                                        <p:tav tm="100000">
                                          <p:val>
                                            <p:strVal val="#ppt_w"/>
                                          </p:val>
                                        </p:tav>
                                      </p:tavLst>
                                    </p:anim>
                                    <p:anim calcmode="lin" valueType="num">
                                      <p:cBhvr additive="repl">
                                        <p:cTn id="19" dur="500" fill="hold"/>
                                        <p:tgtEl>
                                          <p:spTgt spid="338"/>
                                        </p:tgtEl>
                                        <p:attrNameLst>
                                          <p:attrName>ppt_h</p:attrName>
                                        </p:attrNameLst>
                                      </p:cBhvr>
                                      <p:tavLst>
                                        <p:tav tm="0">
                                          <p:val>
                                            <p:fltVal val="0"/>
                                          </p:val>
                                        </p:tav>
                                        <p:tav tm="100000">
                                          <p:val>
                                            <p:strVal val="#ppt_h"/>
                                          </p:val>
                                        </p:tav>
                                      </p:tavLst>
                                    </p:anim>
                                    <p:animEffect transition="in" filter="fade">
                                      <p:cBhvr additive="repl">
                                        <p:cTn id="20" dur="500"/>
                                        <p:tgtEl>
                                          <p:spTgt spid="338"/>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345"/>
                                        </p:tgtEl>
                                        <p:attrNameLst>
                                          <p:attrName>style.visibility</p:attrName>
                                        </p:attrNameLst>
                                      </p:cBhvr>
                                      <p:to>
                                        <p:strVal val="visible"/>
                                      </p:to>
                                    </p:set>
                                    <p:anim calcmode="lin" valueType="num">
                                      <p:cBhvr additive="repl">
                                        <p:cTn id="23" dur="500" fill="hold"/>
                                        <p:tgtEl>
                                          <p:spTgt spid="345"/>
                                        </p:tgtEl>
                                        <p:attrNameLst>
                                          <p:attrName>ppt_w</p:attrName>
                                        </p:attrNameLst>
                                      </p:cBhvr>
                                      <p:tavLst>
                                        <p:tav tm="0">
                                          <p:val>
                                            <p:fltVal val="0"/>
                                          </p:val>
                                        </p:tav>
                                        <p:tav tm="100000">
                                          <p:val>
                                            <p:strVal val="#ppt_w"/>
                                          </p:val>
                                        </p:tav>
                                      </p:tavLst>
                                    </p:anim>
                                    <p:anim calcmode="lin" valueType="num">
                                      <p:cBhvr additive="repl">
                                        <p:cTn id="24" dur="500" fill="hold"/>
                                        <p:tgtEl>
                                          <p:spTgt spid="345"/>
                                        </p:tgtEl>
                                        <p:attrNameLst>
                                          <p:attrName>ppt_h</p:attrName>
                                        </p:attrNameLst>
                                      </p:cBhvr>
                                      <p:tavLst>
                                        <p:tav tm="0">
                                          <p:val>
                                            <p:fltVal val="0"/>
                                          </p:val>
                                        </p:tav>
                                        <p:tav tm="100000">
                                          <p:val>
                                            <p:strVal val="#ppt_h"/>
                                          </p:val>
                                        </p:tav>
                                      </p:tavLst>
                                    </p:anim>
                                    <p:animEffect transition="in" filter="fade">
                                      <p:cBhvr additive="repl">
                                        <p:cTn id="25" dur="500"/>
                                        <p:tgtEl>
                                          <p:spTgt spid="345"/>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355"/>
                                        </p:tgtEl>
                                        <p:attrNameLst>
                                          <p:attrName>style.visibility</p:attrName>
                                        </p:attrNameLst>
                                      </p:cBhvr>
                                      <p:to>
                                        <p:strVal val="visible"/>
                                      </p:to>
                                    </p:set>
                                    <p:anim calcmode="lin" valueType="num">
                                      <p:cBhvr additive="repl">
                                        <p:cTn id="28" dur="500" fill="hold"/>
                                        <p:tgtEl>
                                          <p:spTgt spid="355"/>
                                        </p:tgtEl>
                                        <p:attrNameLst>
                                          <p:attrName>ppt_w</p:attrName>
                                        </p:attrNameLst>
                                      </p:cBhvr>
                                      <p:tavLst>
                                        <p:tav tm="0">
                                          <p:val>
                                            <p:fltVal val="0"/>
                                          </p:val>
                                        </p:tav>
                                        <p:tav tm="100000">
                                          <p:val>
                                            <p:strVal val="#ppt_w"/>
                                          </p:val>
                                        </p:tav>
                                      </p:tavLst>
                                    </p:anim>
                                    <p:anim calcmode="lin" valueType="num">
                                      <p:cBhvr additive="repl">
                                        <p:cTn id="29" dur="500" fill="hold"/>
                                        <p:tgtEl>
                                          <p:spTgt spid="355"/>
                                        </p:tgtEl>
                                        <p:attrNameLst>
                                          <p:attrName>ppt_h</p:attrName>
                                        </p:attrNameLst>
                                      </p:cBhvr>
                                      <p:tavLst>
                                        <p:tav tm="0">
                                          <p:val>
                                            <p:fltVal val="0"/>
                                          </p:val>
                                        </p:tav>
                                        <p:tav tm="100000">
                                          <p:val>
                                            <p:strVal val="#ppt_h"/>
                                          </p:val>
                                        </p:tav>
                                      </p:tavLst>
                                    </p:anim>
                                    <p:animEffect transition="in" filter="fade">
                                      <p:cBhvr additive="repl">
                                        <p:cTn id="30" dur="500"/>
                                        <p:tgtEl>
                                          <p:spTgt spid="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2"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结语</a:t>
            </a:r>
            <a:endParaRPr lang="en-US" sz="3600" b="0" strike="noStrike" spc="-1">
              <a:solidFill>
                <a:schemeClr val="dk1"/>
              </a:solidFill>
              <a:latin typeface="Arial"/>
            </a:endParaRPr>
          </a:p>
        </p:txBody>
      </p:sp>
      <p:sp>
        <p:nvSpPr>
          <p:cNvPr id="363" name="content"/>
          <p:cNvSpPr/>
          <p:nvPr/>
        </p:nvSpPr>
        <p:spPr>
          <a:xfrm>
            <a:off x="5199840" y="246744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本章节主要包括了航空海运运行业安全生产法律法规培训的重点内容。通过深入学习和理解法律规定，以及安全事故案例分析，企业和员工都能更好地意识到安全生产的重要性。建立健全的责任制度和检查考核机制，是保障安全生产的关键。</a:t>
            </a:r>
            <a:endParaRPr lang="en-US" sz="2000" b="0" strike="noStrike" spc="-1">
              <a:solidFill>
                <a:srgbClr val="000000"/>
              </a:solidFill>
              <a:latin typeface="Arial"/>
            </a:endParaRPr>
          </a:p>
        </p:txBody>
      </p:sp>
      <p:pic>
        <p:nvPicPr>
          <p:cNvPr id="364" name="图片 1"/>
          <p:cNvPicPr/>
          <p:nvPr/>
        </p:nvPicPr>
        <p:blipFill>
          <a:blip r:embed="rId3"/>
          <a:srcRect l="5972" t="14324" r="70418" b="15094"/>
          <a:stretch>
            <a:fillRect/>
          </a:stretch>
        </p:blipFill>
        <p:spPr>
          <a:xfrm>
            <a:off x="-96840" y="847800"/>
            <a:ext cx="4601520" cy="58543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364"/>
                                        </p:tgtEl>
                                        <p:attrNameLst>
                                          <p:attrName>style.visibility</p:attrName>
                                        </p:attrNameLst>
                                      </p:cBhvr>
                                      <p:to>
                                        <p:strVal val="visible"/>
                                      </p:to>
                                    </p:set>
                                    <p:anim calcmode="lin" valueType="num">
                                      <p:cBhvr additive="repl">
                                        <p:cTn id="7" dur="500" fill="hold"/>
                                        <p:tgtEl>
                                          <p:spTgt spid="364"/>
                                        </p:tgtEl>
                                        <p:attrNameLst>
                                          <p:attrName>ppt_w</p:attrName>
                                        </p:attrNameLst>
                                      </p:cBhvr>
                                      <p:tavLst>
                                        <p:tav tm="0">
                                          <p:val>
                                            <p:fltVal val="0"/>
                                          </p:val>
                                        </p:tav>
                                        <p:tav tm="100000">
                                          <p:val>
                                            <p:strVal val="#ppt_w"/>
                                          </p:val>
                                        </p:tav>
                                      </p:tavLst>
                                    </p:anim>
                                    <p:anim calcmode="lin" valueType="num">
                                      <p:cBhvr additive="repl">
                                        <p:cTn id="8" dur="500" fill="hold"/>
                                        <p:tgtEl>
                                          <p:spTgt spid="364"/>
                                        </p:tgtEl>
                                        <p:attrNameLst>
                                          <p:attrName>ppt_h</p:attrName>
                                        </p:attrNameLst>
                                      </p:cBhvr>
                                      <p:tavLst>
                                        <p:tav tm="0">
                                          <p:val>
                                            <p:fltVal val="0"/>
                                          </p:val>
                                        </p:tav>
                                        <p:tav tm="100000">
                                          <p:val>
                                            <p:strVal val="#ppt_h"/>
                                          </p:val>
                                        </p:tav>
                                      </p:tavLst>
                                    </p:anim>
                                    <p:animEffect transition="in" filter="fade">
                                      <p:cBhvr additive="repl">
                                        <p:cTn id="9" dur="5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65" name="图片 7"/>
          <p:cNvPicPr/>
          <p:nvPr/>
        </p:nvPicPr>
        <p:blipFill>
          <a:blip r:embed="rId3"/>
          <a:srcRect l="22204" r="2142"/>
          <a:stretch>
            <a:fillRect/>
          </a:stretch>
        </p:blipFill>
        <p:spPr>
          <a:xfrm>
            <a:off x="0" y="0"/>
            <a:ext cx="12191760" cy="6857640"/>
          </a:xfrm>
          <a:prstGeom prst="rect">
            <a:avLst/>
          </a:prstGeom>
          <a:ln w="0">
            <a:noFill/>
          </a:ln>
        </p:spPr>
      </p:pic>
      <p:sp>
        <p:nvSpPr>
          <p:cNvPr id="36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367"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安全生产管理标准培训</a:t>
            </a:r>
            <a:endParaRPr lang="en-US" sz="3600" b="0" strike="noStrike" spc="-1">
              <a:solidFill>
                <a:schemeClr val="dk1"/>
              </a:solidFill>
              <a:latin typeface="Arial"/>
            </a:endParaRPr>
          </a:p>
        </p:txBody>
      </p:sp>
      <p:sp>
        <p:nvSpPr>
          <p:cNvPr id="36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9"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7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71"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en-US" sz="2800" b="1" strike="noStrike" spc="299">
                <a:solidFill>
                  <a:schemeClr val="dk1"/>
                </a:solidFill>
                <a:latin typeface="Arial"/>
                <a:ea typeface="微软雅黑"/>
              </a:rPr>
              <a:t>ISO45001</a:t>
            </a:r>
            <a:r>
              <a:rPr lang="zh-CN" sz="2800" b="1" strike="noStrike" spc="299">
                <a:solidFill>
                  <a:schemeClr val="dk1"/>
                </a:solidFill>
                <a:latin typeface="Arial"/>
                <a:ea typeface="微软雅黑"/>
              </a:rPr>
              <a:t>标准解读</a:t>
            </a:r>
            <a:endParaRPr lang="en-US" sz="2800" b="0" strike="noStrike" spc="-1">
              <a:solidFill>
                <a:srgbClr val="000000"/>
              </a:solidFill>
              <a:latin typeface="Arial"/>
            </a:endParaRPr>
          </a:p>
        </p:txBody>
      </p:sp>
      <p:sp>
        <p:nvSpPr>
          <p:cNvPr id="372"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en-US" sz="1800" b="0" strike="noStrike" spc="148">
                <a:solidFill>
                  <a:schemeClr val="dk1"/>
                </a:solidFill>
                <a:latin typeface="Arial"/>
                <a:ea typeface="微软雅黑"/>
              </a:rPr>
              <a:t>ISO45001</a:t>
            </a:r>
            <a:r>
              <a:rPr lang="zh-CN" sz="1800" b="0" strike="noStrike" spc="148">
                <a:solidFill>
                  <a:schemeClr val="dk1"/>
                </a:solidFill>
                <a:latin typeface="Arial"/>
                <a:ea typeface="微软雅黑"/>
              </a:rPr>
              <a:t>标准是一项重要的安全生产管理标准，其主要内容包括建立、实施和维护安全管理系统。企业应当关注标准的执行和实施，以提高安全生产管理水平，确保员工工作环境的安全和健康。</a:t>
            </a:r>
            <a:endParaRPr lang="en-US" sz="1800" b="0" strike="noStrike" spc="-1">
              <a:solidFill>
                <a:srgbClr val="000000"/>
              </a:solidFill>
              <a:latin typeface="Arial"/>
            </a:endParaRPr>
          </a:p>
        </p:txBody>
      </p:sp>
      <p:sp>
        <p:nvSpPr>
          <p:cNvPr id="37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374"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additive="repl">
                                        <p:cTn id="7" dur="5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5"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安全生产风险评估</a:t>
            </a:r>
            <a:endParaRPr lang="en-US" sz="3600" b="0" strike="noStrike" spc="-1">
              <a:solidFill>
                <a:schemeClr val="dk1"/>
              </a:solidFill>
              <a:latin typeface="Arial"/>
            </a:endParaRPr>
          </a:p>
        </p:txBody>
      </p:sp>
      <p:sp>
        <p:nvSpPr>
          <p:cNvPr id="376"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了解风险评估的基本概念</a:t>
            </a:r>
            <a:endParaRPr lang="en-US" sz="1600" b="0" strike="noStrike" spc="-1">
              <a:solidFill>
                <a:srgbClr val="000000"/>
              </a:solidFill>
              <a:latin typeface="Arial"/>
            </a:endParaRPr>
          </a:p>
        </p:txBody>
      </p:sp>
      <p:sp>
        <p:nvSpPr>
          <p:cNvPr id="377"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概念介绍</a:t>
            </a:r>
            <a:endParaRPr lang="en-US" sz="2000" b="0" strike="noStrike" spc="-1">
              <a:solidFill>
                <a:srgbClr val="000000"/>
              </a:solidFill>
              <a:latin typeface="Arial"/>
            </a:endParaRPr>
          </a:p>
        </p:txBody>
      </p:sp>
      <p:sp>
        <p:nvSpPr>
          <p:cNvPr id="378"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学习风险评估的方法和步骤</a:t>
            </a:r>
            <a:endParaRPr lang="en-US" sz="1600" b="0" strike="noStrike" spc="-1">
              <a:solidFill>
                <a:srgbClr val="000000"/>
              </a:solidFill>
              <a:latin typeface="Arial"/>
            </a:endParaRPr>
          </a:p>
        </p:txBody>
      </p:sp>
      <p:sp>
        <p:nvSpPr>
          <p:cNvPr id="379"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方法论</a:t>
            </a:r>
            <a:endParaRPr lang="en-US" sz="2000" b="0" strike="noStrike" spc="-1">
              <a:solidFill>
                <a:srgbClr val="000000"/>
              </a:solidFill>
              <a:latin typeface="Arial"/>
            </a:endParaRPr>
          </a:p>
        </p:txBody>
      </p:sp>
      <p:sp>
        <p:nvSpPr>
          <p:cNvPr id="380"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企业应当加强风险评估，有效预防和控制安全生产风险</a:t>
            </a:r>
            <a:endParaRPr lang="en-US" sz="1600" b="0" strike="noStrike" spc="-1">
              <a:solidFill>
                <a:srgbClr val="000000"/>
              </a:solidFill>
              <a:latin typeface="Arial"/>
            </a:endParaRPr>
          </a:p>
        </p:txBody>
      </p:sp>
      <p:sp>
        <p:nvSpPr>
          <p:cNvPr id="381"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加强风险评估</a:t>
            </a:r>
            <a:endParaRPr lang="en-US" sz="2000" b="0" strike="noStrike" spc="-1">
              <a:solidFill>
                <a:srgbClr val="000000"/>
              </a:solidFill>
              <a:latin typeface="Arial"/>
            </a:endParaRPr>
          </a:p>
        </p:txBody>
      </p:sp>
      <p:sp>
        <p:nvSpPr>
          <p:cNvPr id="382"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383"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384"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385" name="组合 4"/>
          <p:cNvGrpSpPr/>
          <p:nvPr/>
        </p:nvGrpSpPr>
        <p:grpSpPr>
          <a:xfrm>
            <a:off x="577800" y="381240"/>
            <a:ext cx="3060720" cy="2445480"/>
            <a:chOff x="577800" y="381240"/>
            <a:chExt cx="3060720" cy="2445480"/>
          </a:xfrm>
        </p:grpSpPr>
        <p:grpSp>
          <p:nvGrpSpPr>
            <p:cNvPr id="386" name="组合 19"/>
            <p:cNvGrpSpPr/>
            <p:nvPr/>
          </p:nvGrpSpPr>
          <p:grpSpPr>
            <a:xfrm>
              <a:off x="577800" y="381240"/>
              <a:ext cx="3060720" cy="2040480"/>
              <a:chOff x="577800" y="381240"/>
              <a:chExt cx="3060720" cy="2040480"/>
            </a:xfrm>
          </p:grpSpPr>
          <p:graphicFrame>
            <p:nvGraphicFramePr>
              <p:cNvPr id="387"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388" name="组合 25"/>
              <p:cNvGrpSpPr/>
              <p:nvPr/>
            </p:nvGrpSpPr>
            <p:grpSpPr>
              <a:xfrm>
                <a:off x="1387800" y="696600"/>
                <a:ext cx="1394640" cy="1394640"/>
                <a:chOff x="1387800" y="696600"/>
                <a:chExt cx="1394640" cy="1394640"/>
              </a:xfrm>
            </p:grpSpPr>
            <p:sp>
              <p:nvSpPr>
                <p:cNvPr id="389"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90"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391"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92" name="组合 7"/>
          <p:cNvGrpSpPr/>
          <p:nvPr/>
        </p:nvGrpSpPr>
        <p:grpSpPr>
          <a:xfrm>
            <a:off x="3127320" y="385200"/>
            <a:ext cx="3060720" cy="2445480"/>
            <a:chOff x="3127320" y="385200"/>
            <a:chExt cx="3060720" cy="2445480"/>
          </a:xfrm>
        </p:grpSpPr>
        <p:sp>
          <p:nvSpPr>
            <p:cNvPr id="393"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94" name="组合 9"/>
            <p:cNvGrpSpPr/>
            <p:nvPr/>
          </p:nvGrpSpPr>
          <p:grpSpPr>
            <a:xfrm>
              <a:off x="3127320" y="385200"/>
              <a:ext cx="3060720" cy="2445480"/>
              <a:chOff x="3127320" y="385200"/>
              <a:chExt cx="3060720" cy="2445480"/>
            </a:xfrm>
          </p:grpSpPr>
          <p:grpSp>
            <p:nvGrpSpPr>
              <p:cNvPr id="395" name="组合 13"/>
              <p:cNvGrpSpPr/>
              <p:nvPr/>
            </p:nvGrpSpPr>
            <p:grpSpPr>
              <a:xfrm>
                <a:off x="3127320" y="385200"/>
                <a:ext cx="3060720" cy="2040480"/>
                <a:chOff x="3127320" y="385200"/>
                <a:chExt cx="3060720" cy="2040480"/>
              </a:xfrm>
            </p:grpSpPr>
            <p:graphicFrame>
              <p:nvGraphicFramePr>
                <p:cNvPr id="396"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397"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98"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399" name="组合 10"/>
          <p:cNvGrpSpPr/>
          <p:nvPr/>
        </p:nvGrpSpPr>
        <p:grpSpPr>
          <a:xfrm>
            <a:off x="5771880" y="380880"/>
            <a:ext cx="3060720" cy="2445480"/>
            <a:chOff x="5771880" y="380880"/>
            <a:chExt cx="3060720" cy="2445480"/>
          </a:xfrm>
        </p:grpSpPr>
        <p:grpSp>
          <p:nvGrpSpPr>
            <p:cNvPr id="400" name="组合 11"/>
            <p:cNvGrpSpPr/>
            <p:nvPr/>
          </p:nvGrpSpPr>
          <p:grpSpPr>
            <a:xfrm>
              <a:off x="5771880" y="380880"/>
              <a:ext cx="3060720" cy="2445480"/>
              <a:chOff x="5771880" y="380880"/>
              <a:chExt cx="3060720" cy="2445480"/>
            </a:xfrm>
          </p:grpSpPr>
          <p:grpSp>
            <p:nvGrpSpPr>
              <p:cNvPr id="401" name="组合 14"/>
              <p:cNvGrpSpPr/>
              <p:nvPr/>
            </p:nvGrpSpPr>
            <p:grpSpPr>
              <a:xfrm>
                <a:off x="5771880" y="380880"/>
                <a:ext cx="3060720" cy="2040480"/>
                <a:chOff x="5771880" y="380880"/>
                <a:chExt cx="3060720" cy="2040480"/>
              </a:xfrm>
            </p:grpSpPr>
            <p:graphicFrame>
              <p:nvGraphicFramePr>
                <p:cNvPr id="402"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403"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04"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405" name="Group 65"/>
            <p:cNvGrpSpPr/>
            <p:nvPr/>
          </p:nvGrpSpPr>
          <p:grpSpPr>
            <a:xfrm>
              <a:off x="7055640" y="1229040"/>
              <a:ext cx="479880" cy="476640"/>
              <a:chOff x="7055640" y="1229040"/>
              <a:chExt cx="479880" cy="476640"/>
            </a:xfrm>
          </p:grpSpPr>
          <p:sp>
            <p:nvSpPr>
              <p:cNvPr id="406"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07"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08"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409" name="组合 12"/>
          <p:cNvGrpSpPr/>
          <p:nvPr/>
        </p:nvGrpSpPr>
        <p:grpSpPr>
          <a:xfrm>
            <a:off x="8371800" y="384480"/>
            <a:ext cx="3060720" cy="2445480"/>
            <a:chOff x="8371800" y="384480"/>
            <a:chExt cx="3060720" cy="2445480"/>
          </a:xfrm>
        </p:grpSpPr>
        <p:sp>
          <p:nvSpPr>
            <p:cNvPr id="410"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411" name="组合 13"/>
            <p:cNvGrpSpPr/>
            <p:nvPr/>
          </p:nvGrpSpPr>
          <p:grpSpPr>
            <a:xfrm>
              <a:off x="8371800" y="384480"/>
              <a:ext cx="3060720" cy="2445480"/>
              <a:chOff x="8371800" y="384480"/>
              <a:chExt cx="3060720" cy="2445480"/>
            </a:xfrm>
          </p:grpSpPr>
          <p:grpSp>
            <p:nvGrpSpPr>
              <p:cNvPr id="412" name="组合 14"/>
              <p:cNvGrpSpPr/>
              <p:nvPr/>
            </p:nvGrpSpPr>
            <p:grpSpPr>
              <a:xfrm>
                <a:off x="8371800" y="384480"/>
                <a:ext cx="3060720" cy="2040480"/>
                <a:chOff x="8371800" y="384480"/>
                <a:chExt cx="3060720" cy="2040480"/>
              </a:xfrm>
            </p:grpSpPr>
            <p:graphicFrame>
              <p:nvGraphicFramePr>
                <p:cNvPr id="413"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414"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15"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84"/>
                                        </p:tgtEl>
                                        <p:attrNameLst>
                                          <p:attrName>style.visibility</p:attrName>
                                        </p:attrNameLst>
                                      </p:cBhvr>
                                      <p:to>
                                        <p:strVal val="visible"/>
                                      </p:to>
                                    </p:set>
                                    <p:anim calcmode="lin" valueType="num">
                                      <p:cBhvr additive="repl">
                                        <p:cTn id="7" dur="500" fill="hold"/>
                                        <p:tgtEl>
                                          <p:spTgt spid="384"/>
                                        </p:tgtEl>
                                        <p:attrNameLst>
                                          <p:attrName>ppt_x</p:attrName>
                                        </p:attrNameLst>
                                      </p:cBhvr>
                                      <p:tavLst>
                                        <p:tav tm="0">
                                          <p:val>
                                            <p:strVal val="#ppt_x"/>
                                          </p:val>
                                        </p:tav>
                                        <p:tav tm="100000">
                                          <p:val>
                                            <p:strVal val="#ppt_x"/>
                                          </p:val>
                                        </p:tav>
                                      </p:tavLst>
                                    </p:anim>
                                    <p:anim calcmode="lin" valueType="num">
                                      <p:cBhvr additive="repl">
                                        <p:cTn id="8" dur="500" fill="hold"/>
                                        <p:tgtEl>
                                          <p:spTgt spid="384"/>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385"/>
                                        </p:tgtEl>
                                        <p:attrNameLst>
                                          <p:attrName>style.visibility</p:attrName>
                                        </p:attrNameLst>
                                      </p:cBhvr>
                                      <p:to>
                                        <p:strVal val="visible"/>
                                      </p:to>
                                    </p:set>
                                    <p:anim calcmode="lin" valueType="num">
                                      <p:cBhvr additive="repl">
                                        <p:cTn id="11" dur="500" fill="hold"/>
                                        <p:tgtEl>
                                          <p:spTgt spid="385"/>
                                        </p:tgtEl>
                                        <p:attrNameLst>
                                          <p:attrName>ppt_w</p:attrName>
                                        </p:attrNameLst>
                                      </p:cBhvr>
                                      <p:tavLst>
                                        <p:tav tm="0">
                                          <p:val>
                                            <p:fltVal val="0"/>
                                          </p:val>
                                        </p:tav>
                                        <p:tav tm="100000">
                                          <p:val>
                                            <p:strVal val="#ppt_w"/>
                                          </p:val>
                                        </p:tav>
                                      </p:tavLst>
                                    </p:anim>
                                    <p:anim calcmode="lin" valueType="num">
                                      <p:cBhvr additive="repl">
                                        <p:cTn id="12" dur="500" fill="hold"/>
                                        <p:tgtEl>
                                          <p:spTgt spid="385"/>
                                        </p:tgtEl>
                                        <p:attrNameLst>
                                          <p:attrName>ppt_h</p:attrName>
                                        </p:attrNameLst>
                                      </p:cBhvr>
                                      <p:tavLst>
                                        <p:tav tm="0">
                                          <p:val>
                                            <p:fltVal val="0"/>
                                          </p:val>
                                        </p:tav>
                                        <p:tav tm="100000">
                                          <p:val>
                                            <p:strVal val="#ppt_h"/>
                                          </p:val>
                                        </p:tav>
                                      </p:tavLst>
                                    </p:anim>
                                    <p:animEffect transition="in" filter="fade">
                                      <p:cBhvr additive="repl">
                                        <p:cTn id="13" dur="500"/>
                                        <p:tgtEl>
                                          <p:spTgt spid="385"/>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92"/>
                                        </p:tgtEl>
                                        <p:attrNameLst>
                                          <p:attrName>style.visibility</p:attrName>
                                        </p:attrNameLst>
                                      </p:cBhvr>
                                      <p:to>
                                        <p:strVal val="visible"/>
                                      </p:to>
                                    </p:set>
                                    <p:anim calcmode="lin" valueType="num">
                                      <p:cBhvr additive="repl">
                                        <p:cTn id="18" dur="500" fill="hold"/>
                                        <p:tgtEl>
                                          <p:spTgt spid="392"/>
                                        </p:tgtEl>
                                        <p:attrNameLst>
                                          <p:attrName>ppt_w</p:attrName>
                                        </p:attrNameLst>
                                      </p:cBhvr>
                                      <p:tavLst>
                                        <p:tav tm="0">
                                          <p:val>
                                            <p:fltVal val="0"/>
                                          </p:val>
                                        </p:tav>
                                        <p:tav tm="100000">
                                          <p:val>
                                            <p:strVal val="#ppt_w"/>
                                          </p:val>
                                        </p:tav>
                                      </p:tavLst>
                                    </p:anim>
                                    <p:anim calcmode="lin" valueType="num">
                                      <p:cBhvr additive="repl">
                                        <p:cTn id="19" dur="500" fill="hold"/>
                                        <p:tgtEl>
                                          <p:spTgt spid="392"/>
                                        </p:tgtEl>
                                        <p:attrNameLst>
                                          <p:attrName>ppt_h</p:attrName>
                                        </p:attrNameLst>
                                      </p:cBhvr>
                                      <p:tavLst>
                                        <p:tav tm="0">
                                          <p:val>
                                            <p:fltVal val="0"/>
                                          </p:val>
                                        </p:tav>
                                        <p:tav tm="100000">
                                          <p:val>
                                            <p:strVal val="#ppt_h"/>
                                          </p:val>
                                        </p:tav>
                                      </p:tavLst>
                                    </p:anim>
                                    <p:animEffect transition="in" filter="fade">
                                      <p:cBhvr additive="repl">
                                        <p:cTn id="20" dur="500"/>
                                        <p:tgtEl>
                                          <p:spTgt spid="392"/>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399"/>
                                        </p:tgtEl>
                                        <p:attrNameLst>
                                          <p:attrName>style.visibility</p:attrName>
                                        </p:attrNameLst>
                                      </p:cBhvr>
                                      <p:to>
                                        <p:strVal val="visible"/>
                                      </p:to>
                                    </p:set>
                                    <p:anim calcmode="lin" valueType="num">
                                      <p:cBhvr additive="repl">
                                        <p:cTn id="23" dur="500" fill="hold"/>
                                        <p:tgtEl>
                                          <p:spTgt spid="399"/>
                                        </p:tgtEl>
                                        <p:attrNameLst>
                                          <p:attrName>ppt_w</p:attrName>
                                        </p:attrNameLst>
                                      </p:cBhvr>
                                      <p:tavLst>
                                        <p:tav tm="0">
                                          <p:val>
                                            <p:fltVal val="0"/>
                                          </p:val>
                                        </p:tav>
                                        <p:tav tm="100000">
                                          <p:val>
                                            <p:strVal val="#ppt_w"/>
                                          </p:val>
                                        </p:tav>
                                      </p:tavLst>
                                    </p:anim>
                                    <p:anim calcmode="lin" valueType="num">
                                      <p:cBhvr additive="repl">
                                        <p:cTn id="24" dur="500" fill="hold"/>
                                        <p:tgtEl>
                                          <p:spTgt spid="399"/>
                                        </p:tgtEl>
                                        <p:attrNameLst>
                                          <p:attrName>ppt_h</p:attrName>
                                        </p:attrNameLst>
                                      </p:cBhvr>
                                      <p:tavLst>
                                        <p:tav tm="0">
                                          <p:val>
                                            <p:fltVal val="0"/>
                                          </p:val>
                                        </p:tav>
                                        <p:tav tm="100000">
                                          <p:val>
                                            <p:strVal val="#ppt_h"/>
                                          </p:val>
                                        </p:tav>
                                      </p:tavLst>
                                    </p:anim>
                                    <p:animEffect transition="in" filter="fade">
                                      <p:cBhvr additive="repl">
                                        <p:cTn id="25" dur="500"/>
                                        <p:tgtEl>
                                          <p:spTgt spid="399"/>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409"/>
                                        </p:tgtEl>
                                        <p:attrNameLst>
                                          <p:attrName>style.visibility</p:attrName>
                                        </p:attrNameLst>
                                      </p:cBhvr>
                                      <p:to>
                                        <p:strVal val="visible"/>
                                      </p:to>
                                    </p:set>
                                    <p:anim calcmode="lin" valueType="num">
                                      <p:cBhvr additive="repl">
                                        <p:cTn id="28" dur="500" fill="hold"/>
                                        <p:tgtEl>
                                          <p:spTgt spid="409"/>
                                        </p:tgtEl>
                                        <p:attrNameLst>
                                          <p:attrName>ppt_w</p:attrName>
                                        </p:attrNameLst>
                                      </p:cBhvr>
                                      <p:tavLst>
                                        <p:tav tm="0">
                                          <p:val>
                                            <p:fltVal val="0"/>
                                          </p:val>
                                        </p:tav>
                                        <p:tav tm="100000">
                                          <p:val>
                                            <p:strVal val="#ppt_w"/>
                                          </p:val>
                                        </p:tav>
                                      </p:tavLst>
                                    </p:anim>
                                    <p:anim calcmode="lin" valueType="num">
                                      <p:cBhvr additive="repl">
                                        <p:cTn id="29" dur="500" fill="hold"/>
                                        <p:tgtEl>
                                          <p:spTgt spid="409"/>
                                        </p:tgtEl>
                                        <p:attrNameLst>
                                          <p:attrName>ppt_h</p:attrName>
                                        </p:attrNameLst>
                                      </p:cBhvr>
                                      <p:tavLst>
                                        <p:tav tm="0">
                                          <p:val>
                                            <p:fltVal val="0"/>
                                          </p:val>
                                        </p:tav>
                                        <p:tav tm="100000">
                                          <p:val>
                                            <p:strVal val="#ppt_h"/>
                                          </p:val>
                                        </p:tav>
                                      </p:tavLst>
                                    </p:anim>
                                    <p:animEffect transition="in" filter="fade">
                                      <p:cBhvr additive="repl">
                                        <p:cTn id="30" dur="5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16"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417"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18"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优化流程</a:t>
            </a:r>
            <a:endParaRPr lang="en-US" sz="1800" b="0" strike="noStrike" spc="-1">
              <a:solidFill>
                <a:srgbClr val="000000"/>
              </a:solidFill>
              <a:latin typeface="Arial"/>
            </a:endParaRPr>
          </a:p>
        </p:txBody>
      </p:sp>
      <p:sp>
        <p:nvSpPr>
          <p:cNvPr id="419"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不断优化流程，提高工作效率</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定期评估流程的有效性</a:t>
            </a:r>
            <a:endParaRPr lang="en-US" sz="1400" b="0" strike="noStrike" spc="-1">
              <a:solidFill>
                <a:srgbClr val="000000"/>
              </a:solidFill>
              <a:latin typeface="Arial"/>
            </a:endParaRPr>
          </a:p>
        </p:txBody>
      </p:sp>
      <p:sp>
        <p:nvSpPr>
          <p:cNvPr id="420"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21"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规范流程</a:t>
            </a:r>
            <a:endParaRPr lang="en-US" sz="1800" b="0" strike="noStrike" spc="-1">
              <a:solidFill>
                <a:srgbClr val="000000"/>
              </a:solidFill>
              <a:latin typeface="Arial"/>
            </a:endParaRPr>
          </a:p>
        </p:txBody>
      </p:sp>
      <p:sp>
        <p:nvSpPr>
          <p:cNvPr id="422"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强调规范流程的重要性</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流程对安全生产的支持作用不可忽视</a:t>
            </a:r>
            <a:endParaRPr lang="en-US" sz="1400" b="0" strike="noStrike" spc="-1">
              <a:solidFill>
                <a:srgbClr val="000000"/>
              </a:solidFill>
              <a:latin typeface="Arial"/>
            </a:endParaRPr>
          </a:p>
        </p:txBody>
      </p:sp>
      <p:sp>
        <p:nvSpPr>
          <p:cNvPr id="423"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24"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425"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426"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安全生产管理流程</a:t>
            </a:r>
            <a:endParaRPr lang="en-US" sz="3600" b="0" strike="noStrike" spc="-1">
              <a:solidFill>
                <a:schemeClr val="dk1"/>
              </a:solidFill>
              <a:latin typeface="Arial"/>
            </a:endParaRPr>
          </a:p>
        </p:txBody>
      </p:sp>
      <p:sp>
        <p:nvSpPr>
          <p:cNvPr id="427"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28"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建立流程</a:t>
            </a:r>
            <a:endParaRPr lang="en-US" sz="1800" b="0" strike="noStrike" spc="-1">
              <a:solidFill>
                <a:srgbClr val="000000"/>
              </a:solidFill>
              <a:latin typeface="Arial"/>
            </a:endParaRPr>
          </a:p>
        </p:txBody>
      </p:sp>
      <p:sp>
        <p:nvSpPr>
          <p:cNvPr id="429"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明确安全生产管理流程的规范和步骤</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制定流程图和操作指南</a:t>
            </a:r>
            <a:endParaRPr lang="en-US" sz="1400" b="0" strike="noStrike" spc="-1">
              <a:solidFill>
                <a:srgbClr val="000000"/>
              </a:solidFill>
              <a:latin typeface="Arial"/>
            </a:endParaRPr>
          </a:p>
        </p:txBody>
      </p:sp>
      <p:grpSp>
        <p:nvGrpSpPr>
          <p:cNvPr id="430" name="组合 4"/>
          <p:cNvGrpSpPr/>
          <p:nvPr/>
        </p:nvGrpSpPr>
        <p:grpSpPr>
          <a:xfrm>
            <a:off x="0" y="497520"/>
            <a:ext cx="3060720" cy="2445480"/>
            <a:chOff x="0" y="497520"/>
            <a:chExt cx="3060720" cy="2445480"/>
          </a:xfrm>
        </p:grpSpPr>
        <p:grpSp>
          <p:nvGrpSpPr>
            <p:cNvPr id="431" name="组合 19"/>
            <p:cNvGrpSpPr/>
            <p:nvPr/>
          </p:nvGrpSpPr>
          <p:grpSpPr>
            <a:xfrm>
              <a:off x="0" y="497520"/>
              <a:ext cx="3060720" cy="2040480"/>
              <a:chOff x="0" y="497520"/>
              <a:chExt cx="3060720" cy="2040480"/>
            </a:xfrm>
          </p:grpSpPr>
          <p:graphicFrame>
            <p:nvGraphicFramePr>
              <p:cNvPr id="432"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433" name="组合 25"/>
              <p:cNvGrpSpPr/>
              <p:nvPr/>
            </p:nvGrpSpPr>
            <p:grpSpPr>
              <a:xfrm>
                <a:off x="810000" y="812520"/>
                <a:ext cx="1394640" cy="1394640"/>
                <a:chOff x="810000" y="812520"/>
                <a:chExt cx="1394640" cy="1394640"/>
              </a:xfrm>
            </p:grpSpPr>
            <p:sp>
              <p:nvSpPr>
                <p:cNvPr id="434"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435"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436"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437" name="组合 8"/>
          <p:cNvGrpSpPr/>
          <p:nvPr/>
        </p:nvGrpSpPr>
        <p:grpSpPr>
          <a:xfrm>
            <a:off x="2778120" y="497520"/>
            <a:ext cx="3060720" cy="2445480"/>
            <a:chOff x="2778120" y="497520"/>
            <a:chExt cx="3060720" cy="2445480"/>
          </a:xfrm>
        </p:grpSpPr>
        <p:sp>
          <p:nvSpPr>
            <p:cNvPr id="438"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439" name="组合 6"/>
            <p:cNvGrpSpPr/>
            <p:nvPr/>
          </p:nvGrpSpPr>
          <p:grpSpPr>
            <a:xfrm>
              <a:off x="2778120" y="497520"/>
              <a:ext cx="3060720" cy="2445480"/>
              <a:chOff x="2778120" y="497520"/>
              <a:chExt cx="3060720" cy="2445480"/>
            </a:xfrm>
          </p:grpSpPr>
          <p:grpSp>
            <p:nvGrpSpPr>
              <p:cNvPr id="440" name="组合 13"/>
              <p:cNvGrpSpPr/>
              <p:nvPr/>
            </p:nvGrpSpPr>
            <p:grpSpPr>
              <a:xfrm>
                <a:off x="2778120" y="497520"/>
                <a:ext cx="3060720" cy="2040480"/>
                <a:chOff x="2778120" y="497520"/>
                <a:chExt cx="3060720" cy="2040480"/>
              </a:xfrm>
            </p:grpSpPr>
            <p:graphicFrame>
              <p:nvGraphicFramePr>
                <p:cNvPr id="441"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442"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43"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444" name="组合 10"/>
          <p:cNvGrpSpPr/>
          <p:nvPr/>
        </p:nvGrpSpPr>
        <p:grpSpPr>
          <a:xfrm>
            <a:off x="5469480" y="508320"/>
            <a:ext cx="3060720" cy="2445480"/>
            <a:chOff x="5469480" y="508320"/>
            <a:chExt cx="3060720" cy="2445480"/>
          </a:xfrm>
        </p:grpSpPr>
        <p:grpSp>
          <p:nvGrpSpPr>
            <p:cNvPr id="445" name="组合 11"/>
            <p:cNvGrpSpPr/>
            <p:nvPr/>
          </p:nvGrpSpPr>
          <p:grpSpPr>
            <a:xfrm>
              <a:off x="5469480" y="508320"/>
              <a:ext cx="3060720" cy="2445480"/>
              <a:chOff x="5469480" y="508320"/>
              <a:chExt cx="3060720" cy="2445480"/>
            </a:xfrm>
          </p:grpSpPr>
          <p:grpSp>
            <p:nvGrpSpPr>
              <p:cNvPr id="446" name="组合 14"/>
              <p:cNvGrpSpPr/>
              <p:nvPr/>
            </p:nvGrpSpPr>
            <p:grpSpPr>
              <a:xfrm>
                <a:off x="5469480" y="508320"/>
                <a:ext cx="3060720" cy="2040480"/>
                <a:chOff x="5469480" y="508320"/>
                <a:chExt cx="3060720" cy="2040480"/>
              </a:xfrm>
            </p:grpSpPr>
            <p:graphicFrame>
              <p:nvGraphicFramePr>
                <p:cNvPr id="447"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448"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49"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450" name="Group 65"/>
            <p:cNvGrpSpPr/>
            <p:nvPr/>
          </p:nvGrpSpPr>
          <p:grpSpPr>
            <a:xfrm>
              <a:off x="6753240" y="1356480"/>
              <a:ext cx="479880" cy="476640"/>
              <a:chOff x="6753240" y="1356480"/>
              <a:chExt cx="479880" cy="476640"/>
            </a:xfrm>
          </p:grpSpPr>
          <p:sp>
            <p:nvSpPr>
              <p:cNvPr id="451"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52"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53"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454" name="组合 15"/>
          <p:cNvGrpSpPr/>
          <p:nvPr/>
        </p:nvGrpSpPr>
        <p:grpSpPr>
          <a:xfrm>
            <a:off x="8161920" y="389520"/>
            <a:ext cx="3060720" cy="2445840"/>
            <a:chOff x="8161920" y="389520"/>
            <a:chExt cx="3060720" cy="2445840"/>
          </a:xfrm>
        </p:grpSpPr>
        <p:sp>
          <p:nvSpPr>
            <p:cNvPr id="455"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456" name="组合 16"/>
            <p:cNvGrpSpPr/>
            <p:nvPr/>
          </p:nvGrpSpPr>
          <p:grpSpPr>
            <a:xfrm>
              <a:off x="8161920" y="389520"/>
              <a:ext cx="3060720" cy="2445840"/>
              <a:chOff x="8161920" y="389520"/>
              <a:chExt cx="3060720" cy="2445840"/>
            </a:xfrm>
          </p:grpSpPr>
          <p:grpSp>
            <p:nvGrpSpPr>
              <p:cNvPr id="457" name="组合 14"/>
              <p:cNvGrpSpPr/>
              <p:nvPr/>
            </p:nvGrpSpPr>
            <p:grpSpPr>
              <a:xfrm>
                <a:off x="8161920" y="389520"/>
                <a:ext cx="3060720" cy="2040480"/>
                <a:chOff x="8161920" y="389520"/>
                <a:chExt cx="3060720" cy="2040480"/>
              </a:xfrm>
            </p:grpSpPr>
            <p:graphicFrame>
              <p:nvGraphicFramePr>
                <p:cNvPr id="458"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459"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60"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416"/>
                                        </p:tgtEl>
                                        <p:attrNameLst>
                                          <p:attrName>style.visibility</p:attrName>
                                        </p:attrNameLst>
                                      </p:cBhvr>
                                      <p:to>
                                        <p:strVal val="visible"/>
                                      </p:to>
                                    </p:set>
                                    <p:anim calcmode="lin" valueType="num">
                                      <p:cBhvr additive="repl">
                                        <p:cTn id="7" dur="500" fill="hold"/>
                                        <p:tgtEl>
                                          <p:spTgt spid="416"/>
                                        </p:tgtEl>
                                        <p:attrNameLst>
                                          <p:attrName>ppt_x</p:attrName>
                                        </p:attrNameLst>
                                      </p:cBhvr>
                                      <p:tavLst>
                                        <p:tav tm="0">
                                          <p:val>
                                            <p:strVal val="#ppt_x"/>
                                          </p:val>
                                        </p:tav>
                                        <p:tav tm="100000">
                                          <p:val>
                                            <p:strVal val="#ppt_x"/>
                                          </p:val>
                                        </p:tav>
                                      </p:tavLst>
                                    </p:anim>
                                    <p:anim calcmode="lin" valueType="num">
                                      <p:cBhvr additive="repl">
                                        <p:cTn id="8" dur="500" fill="hold"/>
                                        <p:tgtEl>
                                          <p:spTgt spid="416"/>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430"/>
                                        </p:tgtEl>
                                        <p:attrNameLst>
                                          <p:attrName>style.visibility</p:attrName>
                                        </p:attrNameLst>
                                      </p:cBhvr>
                                      <p:to>
                                        <p:strVal val="visible"/>
                                      </p:to>
                                    </p:set>
                                    <p:anim calcmode="lin" valueType="num">
                                      <p:cBhvr additive="repl">
                                        <p:cTn id="11" dur="500" fill="hold"/>
                                        <p:tgtEl>
                                          <p:spTgt spid="430"/>
                                        </p:tgtEl>
                                        <p:attrNameLst>
                                          <p:attrName>ppt_w</p:attrName>
                                        </p:attrNameLst>
                                      </p:cBhvr>
                                      <p:tavLst>
                                        <p:tav tm="0">
                                          <p:val>
                                            <p:fltVal val="0"/>
                                          </p:val>
                                        </p:tav>
                                        <p:tav tm="100000">
                                          <p:val>
                                            <p:strVal val="#ppt_w"/>
                                          </p:val>
                                        </p:tav>
                                      </p:tavLst>
                                    </p:anim>
                                    <p:anim calcmode="lin" valueType="num">
                                      <p:cBhvr additive="repl">
                                        <p:cTn id="12" dur="500" fill="hold"/>
                                        <p:tgtEl>
                                          <p:spTgt spid="430"/>
                                        </p:tgtEl>
                                        <p:attrNameLst>
                                          <p:attrName>ppt_h</p:attrName>
                                        </p:attrNameLst>
                                      </p:cBhvr>
                                      <p:tavLst>
                                        <p:tav tm="0">
                                          <p:val>
                                            <p:fltVal val="0"/>
                                          </p:val>
                                        </p:tav>
                                        <p:tav tm="100000">
                                          <p:val>
                                            <p:strVal val="#ppt_h"/>
                                          </p:val>
                                        </p:tav>
                                      </p:tavLst>
                                    </p:anim>
                                    <p:animEffect transition="in" filter="fade">
                                      <p:cBhvr additive="repl">
                                        <p:cTn id="13" dur="500"/>
                                        <p:tgtEl>
                                          <p:spTgt spid="430"/>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437"/>
                                        </p:tgtEl>
                                        <p:attrNameLst>
                                          <p:attrName>style.visibility</p:attrName>
                                        </p:attrNameLst>
                                      </p:cBhvr>
                                      <p:to>
                                        <p:strVal val="visible"/>
                                      </p:to>
                                    </p:set>
                                    <p:anim calcmode="lin" valueType="num">
                                      <p:cBhvr additive="repl">
                                        <p:cTn id="18" dur="500" fill="hold"/>
                                        <p:tgtEl>
                                          <p:spTgt spid="437"/>
                                        </p:tgtEl>
                                        <p:attrNameLst>
                                          <p:attrName>ppt_w</p:attrName>
                                        </p:attrNameLst>
                                      </p:cBhvr>
                                      <p:tavLst>
                                        <p:tav tm="0">
                                          <p:val>
                                            <p:fltVal val="0"/>
                                          </p:val>
                                        </p:tav>
                                        <p:tav tm="100000">
                                          <p:val>
                                            <p:strVal val="#ppt_w"/>
                                          </p:val>
                                        </p:tav>
                                      </p:tavLst>
                                    </p:anim>
                                    <p:anim calcmode="lin" valueType="num">
                                      <p:cBhvr additive="repl">
                                        <p:cTn id="19" dur="500" fill="hold"/>
                                        <p:tgtEl>
                                          <p:spTgt spid="437"/>
                                        </p:tgtEl>
                                        <p:attrNameLst>
                                          <p:attrName>ppt_h</p:attrName>
                                        </p:attrNameLst>
                                      </p:cBhvr>
                                      <p:tavLst>
                                        <p:tav tm="0">
                                          <p:val>
                                            <p:fltVal val="0"/>
                                          </p:val>
                                        </p:tav>
                                        <p:tav tm="100000">
                                          <p:val>
                                            <p:strVal val="#ppt_h"/>
                                          </p:val>
                                        </p:tav>
                                      </p:tavLst>
                                    </p:anim>
                                    <p:animEffect transition="in" filter="fade">
                                      <p:cBhvr additive="repl">
                                        <p:cTn id="20" dur="500"/>
                                        <p:tgtEl>
                                          <p:spTgt spid="437"/>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444"/>
                                        </p:tgtEl>
                                        <p:attrNameLst>
                                          <p:attrName>style.visibility</p:attrName>
                                        </p:attrNameLst>
                                      </p:cBhvr>
                                      <p:to>
                                        <p:strVal val="visible"/>
                                      </p:to>
                                    </p:set>
                                    <p:anim calcmode="lin" valueType="num">
                                      <p:cBhvr additive="repl">
                                        <p:cTn id="23" dur="500" fill="hold"/>
                                        <p:tgtEl>
                                          <p:spTgt spid="444"/>
                                        </p:tgtEl>
                                        <p:attrNameLst>
                                          <p:attrName>ppt_w</p:attrName>
                                        </p:attrNameLst>
                                      </p:cBhvr>
                                      <p:tavLst>
                                        <p:tav tm="0">
                                          <p:val>
                                            <p:fltVal val="0"/>
                                          </p:val>
                                        </p:tav>
                                        <p:tav tm="100000">
                                          <p:val>
                                            <p:strVal val="#ppt_w"/>
                                          </p:val>
                                        </p:tav>
                                      </p:tavLst>
                                    </p:anim>
                                    <p:anim calcmode="lin" valueType="num">
                                      <p:cBhvr additive="repl">
                                        <p:cTn id="24" dur="500" fill="hold"/>
                                        <p:tgtEl>
                                          <p:spTgt spid="444"/>
                                        </p:tgtEl>
                                        <p:attrNameLst>
                                          <p:attrName>ppt_h</p:attrName>
                                        </p:attrNameLst>
                                      </p:cBhvr>
                                      <p:tavLst>
                                        <p:tav tm="0">
                                          <p:val>
                                            <p:fltVal val="0"/>
                                          </p:val>
                                        </p:tav>
                                        <p:tav tm="100000">
                                          <p:val>
                                            <p:strVal val="#ppt_h"/>
                                          </p:val>
                                        </p:tav>
                                      </p:tavLst>
                                    </p:anim>
                                    <p:animEffect transition="in" filter="fade">
                                      <p:cBhvr additive="repl">
                                        <p:cTn id="25" dur="500"/>
                                        <p:tgtEl>
                                          <p:spTgt spid="444"/>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454"/>
                                        </p:tgtEl>
                                        <p:attrNameLst>
                                          <p:attrName>style.visibility</p:attrName>
                                        </p:attrNameLst>
                                      </p:cBhvr>
                                      <p:to>
                                        <p:strVal val="visible"/>
                                      </p:to>
                                    </p:set>
                                    <p:anim calcmode="lin" valueType="num">
                                      <p:cBhvr additive="repl">
                                        <p:cTn id="28" dur="500" fill="hold"/>
                                        <p:tgtEl>
                                          <p:spTgt spid="454"/>
                                        </p:tgtEl>
                                        <p:attrNameLst>
                                          <p:attrName>ppt_w</p:attrName>
                                        </p:attrNameLst>
                                      </p:cBhvr>
                                      <p:tavLst>
                                        <p:tav tm="0">
                                          <p:val>
                                            <p:fltVal val="0"/>
                                          </p:val>
                                        </p:tav>
                                        <p:tav tm="100000">
                                          <p:val>
                                            <p:strVal val="#ppt_w"/>
                                          </p:val>
                                        </p:tav>
                                      </p:tavLst>
                                    </p:anim>
                                    <p:anim calcmode="lin" valueType="num">
                                      <p:cBhvr additive="repl">
                                        <p:cTn id="29" dur="500" fill="hold"/>
                                        <p:tgtEl>
                                          <p:spTgt spid="454"/>
                                        </p:tgtEl>
                                        <p:attrNameLst>
                                          <p:attrName>ppt_h</p:attrName>
                                        </p:attrNameLst>
                                      </p:cBhvr>
                                      <p:tavLst>
                                        <p:tav tm="0">
                                          <p:val>
                                            <p:fltVal val="0"/>
                                          </p:val>
                                        </p:tav>
                                        <p:tav tm="100000">
                                          <p:val>
                                            <p:strVal val="#ppt_h"/>
                                          </p:val>
                                        </p:tav>
                                      </p:tavLst>
                                    </p:anim>
                                    <p:animEffect transition="in" filter="fade">
                                      <p:cBhvr additive="repl">
                                        <p:cTn id="30" dur="500"/>
                                        <p:tgtEl>
                                          <p:spTgt spid="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61"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安全生产技术培训</a:t>
            </a:r>
            <a:endParaRPr lang="en-US" sz="3600" b="0" strike="noStrike" spc="-1">
              <a:solidFill>
                <a:schemeClr val="dk1"/>
              </a:solidFill>
              <a:latin typeface="Arial"/>
            </a:endParaRPr>
          </a:p>
        </p:txBody>
      </p:sp>
      <p:sp>
        <p:nvSpPr>
          <p:cNvPr id="462"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介绍安全生产技术培训的内容分类</a:t>
            </a:r>
            <a:endParaRPr lang="en-US" sz="1600" b="0" strike="noStrike" spc="-1">
              <a:solidFill>
                <a:srgbClr val="000000"/>
              </a:solidFill>
              <a:latin typeface="Arial"/>
            </a:endParaRPr>
          </a:p>
        </p:txBody>
      </p:sp>
      <p:sp>
        <p:nvSpPr>
          <p:cNvPr id="463"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内容分类</a:t>
            </a:r>
            <a:endParaRPr lang="en-US" sz="2000" b="0" strike="noStrike" spc="-1">
              <a:solidFill>
                <a:srgbClr val="000000"/>
              </a:solidFill>
              <a:latin typeface="Arial"/>
            </a:endParaRPr>
          </a:p>
        </p:txBody>
      </p:sp>
      <p:sp>
        <p:nvSpPr>
          <p:cNvPr id="464"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465"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466"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培训员工安全作业的要求和方法</a:t>
            </a:r>
            <a:endParaRPr lang="en-US" sz="1600" b="0" strike="noStrike" spc="-1">
              <a:solidFill>
                <a:srgbClr val="000000"/>
              </a:solidFill>
              <a:latin typeface="Arial"/>
            </a:endParaRPr>
          </a:p>
        </p:txBody>
      </p:sp>
      <p:sp>
        <p:nvSpPr>
          <p:cNvPr id="467"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安全操作</a:t>
            </a:r>
            <a:endParaRPr lang="en-US" sz="2000" b="0" strike="noStrike" spc="-1">
              <a:solidFill>
                <a:srgbClr val="000000"/>
              </a:solidFill>
              <a:latin typeface="Arial"/>
            </a:endParaRPr>
          </a:p>
        </p:txBody>
      </p:sp>
      <p:sp>
        <p:nvSpPr>
          <p:cNvPr id="46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469"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培训员工应对紧急情况的能力</a:t>
            </a:r>
            <a:endParaRPr lang="en-US" sz="1600" b="0" strike="noStrike" spc="-1">
              <a:solidFill>
                <a:srgbClr val="000000"/>
              </a:solidFill>
              <a:latin typeface="Arial"/>
            </a:endParaRPr>
          </a:p>
        </p:txBody>
      </p:sp>
      <p:sp>
        <p:nvSpPr>
          <p:cNvPr id="470"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应急处理</a:t>
            </a:r>
            <a:endParaRPr lang="en-US" sz="2000" b="0" strike="noStrike" spc="-1">
              <a:solidFill>
                <a:srgbClr val="000000"/>
              </a:solidFill>
              <a:latin typeface="Arial"/>
            </a:endParaRPr>
          </a:p>
        </p:txBody>
      </p:sp>
      <p:sp>
        <p:nvSpPr>
          <p:cNvPr id="471"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472"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71"/>
                                        </p:tgtEl>
                                        <p:attrNameLst>
                                          <p:attrName>style.visibility</p:attrName>
                                        </p:attrNameLst>
                                      </p:cBhvr>
                                      <p:to>
                                        <p:strVal val="visible"/>
                                      </p:to>
                                    </p:set>
                                    <p:animEffect transition="in" filter="fade">
                                      <p:cBhvr additive="repl">
                                        <p:cTn id="7" dur="500"/>
                                        <p:tgtEl>
                                          <p:spTgt spid="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https://d.book118.com/145212002013011130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162</Paragraphs>
  <Slides>20</Slides>
  <Notes>5</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20</vt:i4>
      </vt:variant>
    </vt:vector>
  </HeadingPairs>
  <TitlesOfParts>
    <vt:vector baseType="lpstr" size="29">
      <vt:lpstr>Arial</vt:lpstr>
      <vt:lpstr>Calibri</vt:lpstr>
      <vt:lpstr>微软雅黑</vt:lpstr>
      <vt:lpstr>Times New Roman</vt:lpstr>
      <vt:lpstr>Wingdings</vt:lpstr>
      <vt:lpstr>Symbol</vt:lpstr>
      <vt:lpstr>Helvetica Light</vt:lpstr>
      <vt:lpstr>DejaVu Sans</vt:lpstr>
      <vt:lpstr>Office Theme</vt:lpstr>
      <vt:lpstr>航空海运行业安全生产规章制度培训</vt:lpstr>
      <vt:lpstr>目录</vt:lpstr>
      <vt:lpstr>第1章 航空海运行业安全生产规章制度培训</vt:lpstr>
      <vt:lpstr>简介</vt:lpstr>
      <vt:lpstr> </vt:lpstr>
      <vt:lpstr>安全生产管理体系</vt:lpstr>
      <vt:lpstr>安全生产培训内容</vt:lpstr>
      <vt:lpstr>培训实用性</vt:lpstr>
      <vt:lpstr>第2章 安全生产法律法规培训</vt:lpstr>
      <vt:lpstr> </vt:lpstr>
      <vt:lpstr>安全生产责任制度</vt:lpstr>
      <vt:lpstr>安全事故案例分析</vt:lpstr>
      <vt:lpstr>安全生产检查与考核</vt:lpstr>
      <vt:lpstr>结语</vt:lpstr>
      <vt:lpstr>第3章 安全生产管理标准培训</vt:lpstr>
      <vt:lpstr> </vt:lpstr>
      <vt:lpstr>安全生产风险评估</vt:lpstr>
      <vt:lpstr>安全生产管理流程</vt:lpstr>
      <vt:lpstr>安全生产技术培训</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2024-09-29T14:18:40.700</cp:lastPrinted>
  <dcterms:created xsi:type="dcterms:W3CDTF">2024-09-29T06:18:40Z</dcterms:created>
  <dcterms:modified xsi:type="dcterms:W3CDTF">2024-09-29T06:18:43Z</dcterms:modified>
</cp:coreProperties>
</file>