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563466-C123-4C7A-9A9A-E306A5B4CB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58F3B-EEDD-40E7-8827-CEE5FF7E5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84BAD-1B7D-4AEA-B40D-0DAACF07D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2437-A03E-4A95-BF6B-0B1EF628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3119B-0D56-4BC6-BFCF-823F6684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B9EF3-7D78-422A-BD6E-F526442C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771B4-D98A-4A29-88FC-24328313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0E369-F65C-4920-9B17-51668C56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38F54-5249-4D35-A3AC-735A4B29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CF304-B243-4948-83EA-795D8E49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71F7B-0275-4E6B-BB5D-19936C817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A6CCD-69F7-4BD3-96F9-7671B0253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50335A-214D-4F59-945A-1243BBBE086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2A855C-B649-4421-A35A-26C2CC3D995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1201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明晰内心找到归属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内心探索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归属感建立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内心治愈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归属感的实践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了解内心的重要性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内心是人的精神核心，直接影响个人的情绪、行为和决策。明晰内心可以帮助我们更好地理解自己，找到真正的归属感。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归属的定义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个体感知到自己在群体中的位置和作用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归属感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产生的认同感和依恋感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认同感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寻找自己的归属是人类基本的心理需求之一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迷茫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感到找不到方向或目标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孤独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缺乏社会联系和支持感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内心困惑的表现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表现为情绪上的不安和紧张感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明晰内心找到归属的重要性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了解自己的需求和价值观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深入探索自我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建立更真实、稳固的内在归属感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建立真实归属感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明晰内心找到归属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通过深入探索自我，了解自己的需求和价值观，才能真正找到属于自己的归属。明晰内心可以帮助我们建立更加真实、稳固的内在归属感。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内心探索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了解自己的想法、情感和动机，是明晰内心的第一步。通过自我认知，可以更清晰地认识自己的需求和目标。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接受自己的不完美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内心的困惑往往源自于对自己的否定和不满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源自自我否定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接受自己的不完美是找到真正归属感的前提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找到归属感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感知内心的声音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通过冥想感知内心的真实需求和愿望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通过反思方式，感知内心的真实需求和愿望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寻找使命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通过探索内心的深处，可以找到属于自己的价值和使命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探索内心的深处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隐藏潜力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内心的深处隐藏着我们的潜力和独特性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内心的探索之旅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了解自己的内心想法和动机，认识自己的需求和目标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接纳自己的不完美，寻找真正的归属感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接受不完美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学会倾听自己的内心声音，感知真实的需求和愿望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倾听内心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探索内心的深处，发掘个人潜力和独特性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深度探索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通过内心探索，我们可以更好地了解自己，接纳自己的不完美，倾听内心的声音，发掘内心的深度和价值。这是一段独特而深刻的旅程，带领我们找到真正的归属感。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归属感建立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和谐人际关系的重要性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良好的人际关系是建立归属感的基础。要学会与他人建立互信、尊重和支持的关系，才能在群体中找到真正的归属感。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寻找共鸣的群体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更容易找到归属感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志同道合的群体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帮助更好地融入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寻找理念相符的群体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建立内在联系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与自己深度连接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内在联系能力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强化内心的归属感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通过冥想、艺术创作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转化负面情绪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培养乐观的心态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建立积极的归属感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保持正向心态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帮助面对困难和挑战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保持内心稳定和平静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心态决定归属感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在建立归属感过程中，积极的心态至关重要。只有保持正向的心态，才能更好地融入群体，建立真实的内心联系。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内心治愈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https://d.book118.com/145212011013011130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明晰内心找到归属</vt:lpstr>
      <vt:lpstr>目录</vt:lpstr>
      <vt:lpstr>第一章 概述</vt:lpstr>
      <vt:lpstr> </vt:lpstr>
      <vt:lpstr>归属的定义</vt:lpstr>
      <vt:lpstr>内心困惑的表现</vt:lpstr>
      <vt:lpstr>明晰内心找到归属的重要性</vt:lpstr>
      <vt:lpstr> </vt:lpstr>
      <vt:lpstr>第2章 内心探索</vt:lpstr>
      <vt:lpstr> </vt:lpstr>
      <vt:lpstr>接受自己的不完美</vt:lpstr>
      <vt:lpstr>感知内心的声音</vt:lpstr>
      <vt:lpstr>探索内心的深处</vt:lpstr>
      <vt:lpstr>内心的探索之旅</vt:lpstr>
      <vt:lpstr>总结</vt:lpstr>
      <vt:lpstr>第3章 归属感建立</vt:lpstr>
      <vt:lpstr> </vt:lpstr>
      <vt:lpstr>寻找共鸣的群体</vt:lpstr>
      <vt:lpstr>建立内在联系</vt:lpstr>
      <vt:lpstr>保持正向心态</vt:lpstr>
      <vt:lpstr>心态决定归属感</vt:lpstr>
      <vt:lpstr>第4章 内心治愈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2024-09-29T14:18:42.354</cp:lastPrinted>
  <dcterms:created xsi:type="dcterms:W3CDTF">2024-09-29T06:18:42Z</dcterms:created>
  <dcterms:modified xsi:type="dcterms:W3CDTF">2024-09-29T06:18:44Z</dcterms:modified>
</cp:coreProperties>
</file>