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B7362-6323-4584-BBE1-D4C11CAB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E1681-5A8A-4606-91E9-C7E681A96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E05D4-3DE4-465F-8C1C-38C64923B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22204-C20D-4309-BDB2-1C5F236E1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2C36B-977D-43E3-9F40-F71236803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295D3-7148-460C-BDE4-424BBD63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8799F-64DC-4F41-BFA4-22C9C37E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A9DB5-EA11-4134-B670-CBFCF618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F297C-E27C-4547-AA56-D31D4694E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680F3-EE9D-42D2-8088-83BDAFF4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CA056-6D3B-411E-BD6C-590927C27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12303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培养感恩心态的企业文化传播策略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企业感恩文化的构建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企业文化传播渠道与策略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企业文化活动与实践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感恩心态与企业文化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感恩心态是一种对于他人帮助和恩惠心存感激的心理状态。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感恩心态有助于提升员工的幸福感和工作满意度，增强团队凝聚力。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培养感恩心态有助于营造积极向上的企业文化氛围，促进企业的和谐发展。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有效的企业文化传播能够增强员工对企业文化的认同感和归属感。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企业文化传播有助于提升企业的品牌形象和市场竞争力。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381" r="538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企业文化传播是将企业的价值观、使命、愿景等文化理念传递给员工和外界的过程。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企业文化传播的意义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感恩心态与企业文化的关系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感恩心态是企业文化的重要组成部分，体现了企业的核心价值观和人文精神。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培养员工的感恩心态有助于更好地传播和践行企业文化。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感恩心态与企业文化相互促进，共同推动企业的健康发展。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企业感恩文化的构建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通过企业内部的宣传和教育，让员工认识到感恩的重要性，形成积极向上的感恩心态。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倡导感恩理念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树立感恩榜样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鼓励员工在日常工作中，对同事、上级、下级、客户等表达感激之情，让感恩成为一种习惯。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通过表彰和宣传具有感恩精神的员工，树立感恩榜样，引导其他员工向他们学习。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树立感恩意识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创造舒适、和谐的工作环境，让员工感受到企业的关爱和支持，从而心生感激。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组织各类员工活动，增强员工之间的凝聚力和归属感，让员工在活动中感受到企业的温暖和关怀。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丰富员工活动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通过企业文化的建设和传播，将感恩理念融入其中，让员工在潜移默化中受到熏陶和感染。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强化企业文化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营造感恩氛围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建立员工感恩回馈制度，对于在工作中表现突出的员工给予相应的奖励和回馈，让员工感受到企业的认可和重视。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设立感恩回馈制度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组织员工参与公益活动，让员工亲身体验到帮助他人的快乐，从而培养感恩社会的心态。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鼓励员工参与公益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设立感恩交流平台，鼓励员工分享自己的感恩故事和心得体会，促进员工之间的情感交流和共鸣。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建立感恩交流平台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建立感恩机制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企业文化传播渠道与策略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在员工培训中融入感恩教育内容，引导员工树立感恩意识，提高职业素养。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企业内部刊物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通过定期发布内部刊物，传达企业感恩文化，让员工了解企业动态和价值观。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举办以感恩为主题的内部活动，如感恩节庆祝活动、员工家庭日等，增强员工对企业的归属感和认同感。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内部传播渠道及策略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积极参与社会公益活动，以实际行动践行企业感恩理念，提升企业社会形象。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利用社交媒体平台，发布与感恩相关的企业动态、员工故事等，展示企业形象和文化。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与合作伙伴共同推广感恩文化，通过合作活动、联合宣传等方式，扩大企业感恩文化的影响力。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外部传播渠道及策略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https://d.book118.com/145212303231011112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2024-09-19T04:12:27.427</cp:lastPrinted>
  <dcterms:created xsi:type="dcterms:W3CDTF">2024-09-18T20:12:27Z</dcterms:created>
  <dcterms:modified xsi:type="dcterms:W3CDTF">2024-09-18T20:12:29Z</dcterms:modified>
</cp:coreProperties>
</file>