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605170-D477-44D6-A657-145F185E6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6BB76A-11A6-48A3-A310-0C83227F30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BA8C5F-0169-4CF7-A6DE-7B05DB7BC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25811F-7261-4AA1-8134-362D377649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B2DCC6-B766-47F1-A13D-DF3834286E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397F62-76B7-4D87-8E01-56063CF71E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52AA2D-F304-4403-B514-D151E0F22A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4F4E6C-0269-4DC3-9D59-0C41104C6C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1F0D1A-0630-4732-9546-2AE9A4DCA6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BC8203-2218-44FC-A5EC-FD81F74FC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005BE-9AF4-43E7-9342-6AD8136DA0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21232010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职业技能人才评价改革培训讲座</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职业技能人才评价改革的政策解读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职业技能人才评价标准与体系建设</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职业技能人才评价改革的实践探索</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职业技能人才评价改革的挑战与对策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职业技能人才评价改革的培训与提升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通过培训讲座，使参与者深入了解职业技能人才评价改革的相关政策、理论和实践，提高其对改革必要性和紧迫性的认识，为推动改革的顺利实施提供有力支持。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随着经济社会的发展和产业结构的调整，职业技能人才评价制度已不适应新形势下的需求。为加快培养高素质劳动者和技术技能人才，促进经济社会持续健康发展，国家启动了职业技能人才评价改革。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培训讲座的目的和背景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325" r="25325"/>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改革后的职业技能人才评价制度将更加符合经济社会发展的实际需求，有利于培养更多适应市场需求的高素质技能人才。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适应经济社会发展需求</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改革将打破传统评价方式的束缚，更加注重实践能力和工作业绩的评价，有利于促进教育公平和人才培养的多元化。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促进教育公平</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通过改革，技能人才的评价将更加科学、公正，有利于提高技能人才的社会地位和待遇水平，激发其创新创造活力。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提高技能人才社会地位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改革将促进职业教育与市场需求的紧密结合，推动职业教育教学模式、课程设置、师资队伍等方面的改革与发展。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推动职业教育发展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职业技能人才评价改革的重要性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职业技能人才评价改革的政策解读</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《国家职业教育改革实施方案》</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提出深化产教融合、校企合作，完善职业教育和培训体系，推动职业教育高质量发展。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《关于分类推进人才评价机制改革的指导意见》</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针对不同行业、不同层次、不同类型人才的特点，分类建立健全科学合理、各有侧重的人才评价标准。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《职业技能等级认定工作规程（试行）》</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明确职业技能等级认定的范围、对象、条件、程序等，规范职业技能等级认定行为。</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国家相关政策法规概述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9" r="1658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7926" r="1792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2747" r="12747"/>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673" r="16673"/>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建立以职业能力为导向、以工作业绩为重点、注重职业道德和知识水平的技能人才评价体系。</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完善技能人才职业资格证书制度，与学历证书有效衔接。</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健全职业技能等级认定制度，打破年龄、学历、资历等限制，贯通技能人才职业发展通道。</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建立技能人才多元化评价机制，引入企业、社会等多方评价主体。</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职业技能人才评价改革的核心内容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启动职业技能人才评价改革试点工作，在部分地区和行业开展试点。</a:t>
            </a:r>
          </a:p>
        </p:txBody>
      </p:sp>
      <p:pic>
        <p:nvPicPr>
          <p:cNvPr id="6" name="Picture 6"/>
          <p:cNvPicPr>
            <a:picLocks noChangeAspect="1"/>
          </p:cNvPicPr>
          <p:nvPr/>
        </p:nvPicPr>
        <p:blipFill>
          <a:blip r:embed="rId2"/>
          <a:srcRect l="13208" r="13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XXXX年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总结试点经验，完善政策制度，逐步在全国范围内推广实施。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XXXX年</a:t>
            </a:r>
          </a:p>
        </p:txBody>
      </p:sp>
      <p:pic>
        <p:nvPicPr>
          <p:cNvPr id="10" name="Picture 10"/>
          <p:cNvPicPr>
            <a:picLocks noChangeAspect="1"/>
          </p:cNvPicPr>
          <p:nvPr/>
        </p:nvPicPr>
        <p:blipFill>
          <a:blip r:embed="rId3"/>
          <a:srcRect l="19792" r="19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全面建成以职业能力为导向、以工作业绩为重点的技能人才评价体系，实现技能人才评价的科学化、社会化、多元化。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XXXX年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政策实施的时间表和路线图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职业技能人才评价标准与体系建设</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评价标准应围绕职业能力展开，注重实际工作表现和业绩，而非单纯的理论知识。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以职业能力为核心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科学性原则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可操作性原则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制定评价标准应遵循科学的原则，结合行业特点和发展趋势，确保评价标准的客观性和准确性。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评价标准应具有可操作性，方便评价者进行实际操作和应用，同时易于被评价者理解和接受。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评价标准制定的原则和方法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根据职业能力的不同水平，将职业技能人才划分为初级、中级、高级等不同等级，每个等级对应不同的职业能力标准和要求。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等级划分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职业技能等级的认定应采取多种方式，包括考试、考核、评审等，确保认定的公正性和客观性。同时，应鼓励企业、行业组织等社会力量参与认定工作，提高认定的权威性和认可度。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认定方式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职业技能等级划分与认定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多元化评价体系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构建多元化的评价体系，包括自我评价、同行评价、专家评价、社会评价等多个方面，确保评价的全面性和准确性。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动态调整机制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随着行业发展和技术进步，评价标准应及时进行动态调整，以适应新的职业能力和市场需求。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信息化建设</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加强评价体系的信息化建设，实现评价数据的实时更新和共享，提高评价效率和准确性。同时，应加强对评价数据的分析和利用，为政策制定和决策提供支持。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评价体系的构建与完善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https://d.book118.com/145212320104011120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2024-09-22T18:12:34.432</cp:lastPrinted>
  <dcterms:created xsi:type="dcterms:W3CDTF">2024-09-22T10:12:34Z</dcterms:created>
  <dcterms:modified xsi:type="dcterms:W3CDTF">2024-09-22T10:12:36Z</dcterms:modified>
</cp:coreProperties>
</file>