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5199A-DAE5-4310-B7EA-1EC7B716E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04F8E-9351-4BF1-BCD3-07511793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DB2DF-2609-44F7-8436-AD47D528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8C338-25C6-4C5A-9A4D-8735545EA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42B53-69B2-48B0-B1F6-284A34A84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7A00F-0339-492F-A48A-E7456A4F3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ED44F-68F7-41D5-B4B4-481F666D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F3564-55C1-469D-9415-11ADAA41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F9A6A-6B26-49F9-816C-46B4092F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14105-3036-4ECE-91AF-C9550E45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B76A0-5757-4A83-8742-A12047530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130203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仓储物流部门KPI设计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仓储物流部门KPI指标体系构建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通过设定合理的KPI，引导仓储物流部门优化流程、提高作业效率，降低成本。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提高仓储物流效率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KPI是衡量仓储物流部门服务质量的重要标准，有助于确保客户满意度和持续改进。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明确的KPI有助于促进仓储物流部门与其他部门之间的协同合作，实现公司整体目标。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是衡量仓储物流部门绩效的一种量化管理工具，用于评估目标达成情况、监控过程并推动持续改进。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KPI将公司战略目标转化为具体的、可衡量的指标，为仓储物流部门提供明确的工作方向。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KPI作为绩效评估的依据，有助于客观、公正地评价仓储物流部门的绩效表现。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通过对KPI的持续监控和分析，可以发现潜在问题并采取改进措施，推动仓储物流部门的持续改进。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仓储物流部门业务分析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负责物资的入库、出库、保管和盘点等工作，确保物资数量准确、质量完好；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优化仓库布局，提高仓储空间利用率，降低仓储成本；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制定并执行物流计划，协调内外部物流资源，确保物流运作高效顺畅；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监控物流运作过程，及时处理异常情况，保障物流安全。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业务流程及关键环节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8" r="1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074" r="130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2353" r="2235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包括物资验收、信息录入、上架等环节，确保物资准确入库；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包括订单处理、拣货、打包、发货等环节，确保物资按时准确出库；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包括定期盘点、库存预警、过期物资处理等环节，确保库存物资安全可控；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包括路线规划、车辆调度、配送跟踪等环节，确保物资及时送达目的地。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现有绩效评估体系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主要包括仓储成本、物流时效、订单准确率等指标，用于衡量仓储物流部门的整体运作效率；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现有评估体系过于注重结果指标，忽视过程管理和员工个人绩效的评估，导致员工积极性不高、流程执行不到位等问题；同时，部分指标设置不合理，无法真实反映部门运作情况，需要进行优化和改进。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625" r="31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现有绩效评估体系及问题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KPI应具体明确，能够清晰传达目标，避免模糊不清或过于抽象。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KPI应可量化或至少有明确的衡量标准，以便于评估绩效。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KPI应设定在可实现范围内，避免过高或过低的目标导致评估失真。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KPI应与仓储物流部门的业务目标和战略密切相关，确保评估的有效性。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KPI应设定明确的时间限制，以便于跟踪和监控进度。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50" r="20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关注仓储物流部门的财务绩效，如成本控制、收入增长等。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关注内部运营效率和流程优化，如订单处理速度、货物准确率、库存周转率等。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关注客户满意度、客户保持率、客户投诉处理等指标，反映部门在客户服务方面的表现。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关注员工技能提升、培训和发展机会等，以支持部门的长期发展和创新能力。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https://d.book118.com/145213020314011111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2024-09-17T19:43:05.144</cp:lastPrinted>
  <dcterms:created xsi:type="dcterms:W3CDTF">2024-09-17T11:43:05Z</dcterms:created>
  <dcterms:modified xsi:type="dcterms:W3CDTF">2024-09-17T11:43:07Z</dcterms:modified>
</cp:coreProperties>
</file>