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EF225-DA32-4202-9775-37711910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BAF40-24DF-42AF-AF65-4002FCD31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43B11-41EF-459F-A7DF-FD92CE51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34EE6-676E-46AF-9B0A-832C5C140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454B6-B5F2-47B6-8E83-BD264E68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EC1E9-22EC-417A-9B23-326A36C6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C9B48-B4CE-47AC-877C-961AB5C7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5F71A-4BA0-46A7-B210-E8439CAA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7F470-045C-4E56-AD3A-DF38DB9D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D344F-3423-48EB-8BF2-C06E82B64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C5FE8-C40D-4502-B51D-8F0F341BA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202100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生产部经理年终总结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生产流程优化与改进举措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市场开拓与客户关系维护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93" r="409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生产计划完成情况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本年度生产计划完成率达到100%，各季度生产目标均按时、按质完成。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通过优化生产流程、提高设备利用率等措施，实现产能提升20%。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根据市场需求和销售预测，合理安排生产计划，库存周转率提高15%。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本年度生产目标达成情况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产品质量提升及改进措施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通过加强质量管理和检验流程，产品合格率提升至98%以上。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针对生产过程中出现的质量问题，及时采取纠正和预防措施，减少不良品率。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定期开展质量意识和技能培训，提高员工对产品质量的重视程度。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产品质量合格率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原材料成本控制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能源节约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提高劳动生产率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成本控制与节约成果展示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实施节能减排措施，如改进设备性能、优化工艺流程等，降低能源消耗20%。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通过改进生产布局、减少生产浪费等措施，提高劳动生产率15%。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通过与供应商谈判、优化采购策略等方式，降低原材料成本10%。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根据客户满意度调查结果，客户满意度得分提高至90分以上。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针对客户反馈的问题和建议，及时跟进处理，确保客户满意。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加强与客户的沟通和联系，定期回访客户，了解客户需求变化。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团队建设与人员管理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员工队伍结构优化及招聘情况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针对生产部门的需求，优化员工队伍结构，包括技能、经验和年龄等方面的平衡，提高整体团队的综合实力。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回顾过去一年的招聘工作，分析招聘渠道、流程和面试技巧等方面的得失，提出改进建议，提高招聘效率和质量。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根据员工需求和公司发展战略，制定针对性的培训计划，包括技能培训、管理培训、团队建设等方面的内容。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对培训计划的实施效果进行评估，通过考试、问卷调查、面谈等方式收集反馈信息，分析培训成果和不足之处，提出改进建议。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培训计划和实施效果评估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根据员工需求和市场变化，适时调整激励机制，包括薪酬福利、晋升机会、表彰奖励等方面的措施，激发员工的工作积极性和创造力。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定期进行员工满意度调查，了解员工对公司环境、工作内容、薪酬福利等方面的满意程度，及时发现和解决问题，提高员工的工作满意度和忠诚度。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激励机制调整及员工满意度调查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积极推进团队文化建设，包括制定团队价值观、工作准则和行为规范等方面的内容，营造积极向上、团结协作的工作氛围。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组织丰富多彩的团队活动，如户外拓展、文艺比赛、聚餐等，增强团队凝聚力和员工归属感，促进团队成员之间的交流和合作。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团队文化建设和活动组织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生产流程优化与改进举措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生产线布局调整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根据产品特性和生产需求，对生产线进行重新布局，提高生产效率和空间利用率。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设备更新情况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引进先进的生产设备和技术，替换老旧设备，提高生产自动化程度，减少人工干预，降低生产成本。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生产线布局调整及设备更新情况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https://d.book118.com/145220210003011104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2024-09-13T16:06:06.462</cp:lastPrinted>
  <dcterms:created xsi:type="dcterms:W3CDTF">2024-09-13T08:06:06Z</dcterms:created>
  <dcterms:modified xsi:type="dcterms:W3CDTF">2024-09-13T08:06:08Z</dcterms:modified>
</cp:coreProperties>
</file>