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EF3CB0-E5ED-4A61-83CE-EDA045840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214471-1CAF-483D-8A08-85D846CD7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9034CE-DA8B-4C6A-936A-6E1C2CEA5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D065F5-55A5-4AC6-9AE0-DD4DBB8AA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80976C-59E4-46B3-BA3C-1C5C0B9AF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467FE9-23C7-497B-9074-967E7C1F8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02E55C-2D9E-4C6B-B262-F9E625928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9F80C7-3378-4F74-8317-ED633B8F72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C0872A-31EA-4804-9404-CD98AE4F9A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BB5FEA-E74E-4C72-8F48-AA56366FB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8885AD-41A7-48D7-8249-8A7F5EAE3B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  <p:hf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5220342140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提升广告营销技能</a:t>
            </a:r>
            <a:endParaRPr lang="en-US" sz="5175" b="1">
              <a:solidFill>
                <a:schemeClr val="lt1">
                  <a:lumMod val="6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</a:t>
            </a:r>
            <a:endParaRPr lang="en-US" sz="2025">
              <a:solidFill>
                <a:schemeClr val="lt1">
                  <a:lumMod val="6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2024-01-09</a:t>
            </a:r>
            <a:endParaRPr lang="en-US" sz="2025">
              <a:solidFill>
                <a:schemeClr val="lt1">
                  <a:lumMod val="6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1</a:t>
            </a:fld>
            <a:endParaRPr lang="en-US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了解广告营销基础知识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提升广告创意和设计能力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提升广告文案撰写能力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提升广告投放和推广能力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提升广告效果评估和优化能力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contents</a:t>
            </a:r>
            <a:endParaRPr lang="en-US" sz="5775" b="1">
              <a:solidFill>
                <a:schemeClr val="accent3">
                  <a:lumMod val="40000"/>
                  <a:lumOff val="60000"/>
                  <a:alpha val="34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录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灯片编号占位符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2</a:t>
            </a:fld>
            <a:endParaRPr lang="en-US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了解广告营销基础知识</a:t>
            </a:r>
            <a:endParaRPr lang="en-US" sz="5175" b="1">
              <a:solidFill>
                <a:schemeClr val="lt1">
                  <a:lumMod val="6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7650" b="1">
              <a:solidFill>
                <a:schemeClr val="lt1">
                  <a:lumMod val="6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3</a:t>
            </a:fld>
            <a:endParaRPr lang="en-US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总结词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理解广告营销的核心概念和目标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详细描述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广告营销是利用各种传播手段和营销策略，将产品、服务或品牌信息传达给目标受众，以促进销售和品牌形象提升的过程。其目的包括提高品牌知名度、促进产品销售、增强品牌忠诚度等。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广告营销的定义和目的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7" name="灯片编号占位符 3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4</a:t>
            </a:fld>
            <a:endParaRPr 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893" r="2189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总结词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掌握不同类型和形式的广告营销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详细描述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广告营销的种类和形式多种多样，包括传统媒体广告（如电视、广播、报纸、杂志等）、数字媒体广告（如网络广告、社交媒体广告、搜索引擎广告等）、线下活动（如路演、展览、促销活动等）以及口碑营销等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广告营销的种类和形式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8" name="灯片编号占位符 3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5</a:t>
            </a:fld>
            <a:endParaRPr 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了解并遵守广告营销的法律法规和伦理规范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总结词</a:t>
            </a:r>
            <a:endParaRPr lang="en-US" sz="201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广告营销需要遵守相关的法律法规和伦理规范，包括广告法、消费者权益保护法、知识产权法等。此外，广告营销还应遵循行业自律和道德规范，确保广告信息的真实性和公正性，不损害消费者利益和社会公共利益。</a:t>
            </a:r>
            <a:endParaRPr lang="en-US" sz="15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详细描述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广告营销的法律法规和伦理规范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2" name="灯片编号占位符 3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6</a:t>
            </a:fld>
            <a:endParaRPr 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提升广告创意和设计能力</a:t>
            </a:r>
            <a:endParaRPr lang="en-US" sz="5175" b="1">
              <a:solidFill>
                <a:schemeClr val="lt1">
                  <a:lumMod val="6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7650" b="1">
              <a:solidFill>
                <a:schemeClr val="lt1">
                  <a:lumMod val="6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7</a:t>
            </a:fld>
            <a:endParaRPr 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764" r="2576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147" r="2214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4473" b="1447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2252" b="1225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创意和设计的原则与技巧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创意要独特、引人入胜，能够吸引目标受众的注意力。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设计要简洁、清晰、易于理解，能够有效地传达广告信息。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运用幽默、情感、故事等手法，增强广告的吸引力。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运用色彩、排版、字体等元素，提升广告的美感和视觉效果。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创意原则</a:t>
              </a:r>
              <a:endPara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设计原则</a:t>
              </a:r>
              <a:endPara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创意技巧</a:t>
              </a:r>
              <a:endPara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设计技巧</a:t>
              </a:r>
              <a:endPara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59" name="灯片编号占位符 5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8</a:t>
            </a:fld>
            <a:endParaRPr 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通过实际项目和案例，不断练习和提升创意和设计能力。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实践方法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案例分析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3364" r="2336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反馈与改进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992" r="149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学习成功的广告案例，分析其创意和设计的特点和成功之处。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接受他人的反馈和建议，不断改进自己的创意和设计能力。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创意和设计的实践与案例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8" name="灯片编号占位符 4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9</a:t>
            </a:fld>
            <a:endParaRPr 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工具推荐</a:t>
              </a:r>
              <a:endPara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使用专业的创意和设计工具，如Photoshop、Illustrator等。</a:t>
              </a:r>
              <a:endPara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软件教程</a:t>
              </a:r>
              <a:endPara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学习软件的使用方法和技巧，提高工作效率和创意表现力。</a:t>
              </a:r>
              <a:endPara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工具更新</a:t>
              </a:r>
              <a:endPara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关注工具的更新和升级，保持与行业趋势的同步。</a:t>
              </a:r>
              <a:endPara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创意和设计的工具与软件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0" name="灯片编号占位符 3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10</a:t>
            </a:fld>
            <a:endParaRPr 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提升广告文案撰写能力</a:t>
            </a:r>
            <a:endParaRPr lang="en-US" sz="5175" b="1">
              <a:solidFill>
                <a:schemeClr val="lt1">
                  <a:lumMod val="6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7650" b="1">
              <a:solidFill>
                <a:schemeClr val="lt1">
                  <a:lumMod val="6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11</a:t>
            </a:fld>
            <a:endParaRPr 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https://d.book118.com/145220342140011042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2024-09-03T15:04:04.492</cp:lastPrinted>
  <dcterms:created xsi:type="dcterms:W3CDTF">2024-09-03T07:04:04Z</dcterms:created>
  <dcterms:modified xsi:type="dcterms:W3CDTF">2024-09-03T07:04:06Z</dcterms:modified>
</cp:coreProperties>
</file>