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03FEA2-BABB-4494-ABA5-F7DA4EE9C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5C6949-AC5C-4721-91AE-2F021FF468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AE4132-2BB3-49B7-938A-273BE54266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C91B80-3BDC-4B54-8512-14A75C67A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858518-0889-4D04-905B-4ED3A144BB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DC607F-5C4F-4E02-A607-205DE59760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B560B7-23BE-4EE5-971E-DCE9F00D64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3E50FD-739A-4DF6-A911-41F844FBA9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DEEF64-E9ED-4E67-B40D-40C63F4D56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9EEE08-260B-4A80-8838-9058E995E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3574DA-9125-410D-B100-010DCF243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221104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精准医疗与分子诊断</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精准医疗的定义与概念
 分子诊断的原理及应用
 精准医疗与分子诊断的关系
 常见的分子诊断技术方法
 精准医疗在肿瘤诊治中的应用
 精准医疗在遗传疾病中的应用
 精准医疗的挑战与未来发展
 结论：精准医疗的前景展望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精准医疗的定义与概念</a:t>
            </a:r>
          </a:p>
        </p:txBody>
      </p:sp>
      <p:sp>
        <p:nvSpPr>
          <p:cNvPr id="3" name="Subtitle 2"/>
          <p:cNvSpPr>
            <a:spLocks noGrp="1"/>
          </p:cNvSpPr>
          <p:nvPr>
            <p:ph type="subTitle" idx="1"/>
          </p:nvPr>
        </p:nvSpPr>
        <p:spPr/>
        <p:txBody>
          <a:bodyPr/>
          <a:lstStyle/>
          <a:p>
            <a:r>
              <a:t>精准医疗与分子诊断</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精准医疗的定义与概念</a:t>
            </a:r>
          </a:p>
        </p:txBody>
      </p:sp>
      <p:sp>
        <p:nvSpPr>
          <p:cNvPr id="3" name="Text Placeholder 2"/>
          <p:cNvSpPr>
            <a:spLocks noGrp="1"/>
          </p:cNvSpPr>
          <p:nvPr>
            <p:ph type="body" idx="1"/>
          </p:nvPr>
        </p:nvSpPr>
        <p:spPr/>
        <p:txBody>
          <a:bodyPr/>
          <a:lstStyle/>
          <a:p>
            <a:r>
              <a:t>精准医疗的定义</a:t>
            </a:r>
          </a:p>
        </p:txBody>
      </p:sp>
      <p:sp>
        <p:nvSpPr>
          <p:cNvPr id="4" name="Content Placeholder 3"/>
          <p:cNvSpPr>
            <a:spLocks noGrp="1"/>
          </p:cNvSpPr>
          <p:nvPr>
            <p:ph sz="half" idx="2"/>
          </p:nvPr>
        </p:nvSpPr>
        <p:spPr/>
        <p:txBody>
          <a:bodyPr/>
          <a:lstStyle/>
          <a:p>
            <a:r>
              <a:t>1.精准医疗是一种依据个体差异来制定医疗方案的方法，通过分子诊断等技术，精确找到疾病的原因和治疗靶点。</a:t>
            </a:r>
          </a:p>
          <a:p>
            <a:r>
              <a:t>2.不同于传统医疗的“一刀切”，精准医疗更注重疾病的异质性和个体的特异性。</a:t>
            </a:r>
          </a:p>
          <a:p>
            <a:r>
              <a:t>3.精准医疗旨在提高疾病的诊断准确率和治疗效果，同时降低不必要的医疗开支和副作用。</a:t>
            </a:r>
          </a:p>
          <a:p/>
        </p:txBody>
      </p:sp>
      <p:sp>
        <p:nvSpPr>
          <p:cNvPr id="5" name="Text Placeholder 4"/>
          <p:cNvSpPr>
            <a:spLocks noGrp="1"/>
          </p:cNvSpPr>
          <p:nvPr>
            <p:ph type="body" idx="3"/>
          </p:nvPr>
        </p:nvSpPr>
        <p:spPr/>
        <p:txBody>
          <a:bodyPr/>
          <a:lstStyle/>
          <a:p>
            <a:r>
              <a:t>精准医疗的发展历程</a:t>
            </a:r>
          </a:p>
        </p:txBody>
      </p:sp>
      <p:sp>
        <p:nvSpPr>
          <p:cNvPr id="6" name="Content Placeholder 5"/>
          <p:cNvSpPr>
            <a:spLocks noGrp="1"/>
          </p:cNvSpPr>
          <p:nvPr>
            <p:ph sz="half" idx="4"/>
          </p:nvPr>
        </p:nvSpPr>
        <p:spPr/>
        <p:txBody>
          <a:bodyPr/>
          <a:lstStyle/>
          <a:p>
            <a:r>
              <a:t>1.精准医疗的概念最早在2011年由美国国家研究委员会提出，之后在全球范围内得到了广泛关注和发展。</a:t>
            </a:r>
          </a:p>
          <a:p>
            <a:r>
              <a:t>2.随着基因组学、蛋白质组学等技术的飞速发展，精准医疗的应用范围不断扩大，目前已经覆盖多个疾病领域。</a:t>
            </a:r>
          </a:p>
          <a:p>
            <a:r>
              <a:t>3.未来，精准医疗有望成为医疗领域的重要发展趋势，改变传统的疾病诊断和治疗方式。</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精准医疗的定义与概念</a:t>
            </a:r>
          </a:p>
        </p:txBody>
      </p:sp>
      <p:sp>
        <p:nvSpPr>
          <p:cNvPr id="3" name="Content Placeholder 2"/>
          <p:cNvSpPr>
            <a:spLocks noGrp="1"/>
          </p:cNvSpPr>
          <p:nvPr>
            <p:ph sz="half" idx="2"/>
          </p:nvPr>
        </p:nvSpPr>
        <p:spPr/>
        <p:txBody>
          <a:bodyPr/>
          <a:lstStyle/>
          <a:p>
            <a:r>
              <a:t>1.精准医疗目前主要应用于肿瘤、遗传性疾病、感染性疾病等领域。</a:t>
            </a:r>
          </a:p>
          <a:p>
            <a:r>
              <a:t>2.在肿瘤治疗中，精准医疗通过分子诊断找到肿瘤的特异靶点，制定个体化的治疗方案，提高治疗效果和患者的生存率。</a:t>
            </a:r>
          </a:p>
          <a:p>
            <a:r>
              <a:t>3.在遗传性疾病的诊断和治疗中，精准医疗可以明确基因突变和疾病之间的关系，为患者提供更加准确的诊断和治疗方案。</a:t>
            </a:r>
          </a:p>
          <a:p/>
        </p:txBody>
      </p:sp>
      <p:sp>
        <p:nvSpPr>
          <p:cNvPr id="4" name="Text Placeholder 3"/>
          <p:cNvSpPr>
            <a:spLocks noGrp="1"/>
          </p:cNvSpPr>
          <p:nvPr>
            <p:ph type="body" idx="3"/>
          </p:nvPr>
        </p:nvSpPr>
        <p:spPr/>
        <p:txBody>
          <a:bodyPr/>
          <a:lstStyle/>
          <a:p>
            <a:r>
              <a:t>精准医疗的优势与挑战</a:t>
            </a:r>
          </a:p>
        </p:txBody>
      </p:sp>
      <p:sp>
        <p:nvSpPr>
          <p:cNvPr id="5" name="Content Placeholder 4"/>
          <p:cNvSpPr>
            <a:spLocks noGrp="1"/>
          </p:cNvSpPr>
          <p:nvPr>
            <p:ph sz="half" idx="4"/>
          </p:nvPr>
        </p:nvSpPr>
        <p:spPr/>
        <p:txBody>
          <a:bodyPr/>
          <a:lstStyle/>
          <a:p>
            <a:r>
              <a:t>1.精准医疗的主要优势在于提高疾病的诊断准确率和治疗效果，减少不必要的医疗开支和副作用。</a:t>
            </a:r>
          </a:p>
          <a:p>
            <a:r>
              <a:t>2.但是，精准医疗也面临着一些挑战，如技术成本较高、数据安全和隐私保护等问题需要得到解决。</a:t>
            </a:r>
          </a:p>
          <a:p>
            <a:r>
              <a:t>3.未来，随着技术的不断进步和政策的不断完善，精准医疗有望更好地为人类健康服务。</a:t>
            </a:r>
          </a:p>
        </p:txBody>
      </p:sp>
      <p:sp>
        <p:nvSpPr>
          <p:cNvPr id="6" name="Text Placeholder 5"/>
          <p:cNvSpPr>
            <a:spLocks noGrp="1"/>
          </p:cNvSpPr>
          <p:nvPr>
            <p:ph type="body" idx="1"/>
          </p:nvPr>
        </p:nvSpPr>
        <p:spPr/>
        <p:txBody>
          <a:bodyPr/>
          <a:lstStyle/>
          <a:p>
            <a:r>
              <a:t>精准医疗的应用范围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分子诊断的原理及应用</a:t>
            </a:r>
          </a:p>
        </p:txBody>
      </p:sp>
      <p:sp>
        <p:nvSpPr>
          <p:cNvPr id="3" name="Subtitle 2"/>
          <p:cNvSpPr>
            <a:spLocks noGrp="1"/>
          </p:cNvSpPr>
          <p:nvPr>
            <p:ph type="subTitle" idx="1"/>
          </p:nvPr>
        </p:nvSpPr>
        <p:spPr/>
        <p:txBody>
          <a:bodyPr/>
          <a:lstStyle/>
          <a:p>
            <a:r>
              <a:t>精准医疗与分子诊断</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分子诊断的原理及应用</a:t>
            </a:r>
          </a:p>
        </p:txBody>
      </p:sp>
      <p:sp>
        <p:nvSpPr>
          <p:cNvPr id="3" name="Text Placeholder 2"/>
          <p:cNvSpPr>
            <a:spLocks noGrp="1"/>
          </p:cNvSpPr>
          <p:nvPr>
            <p:ph type="body" idx="1"/>
          </p:nvPr>
        </p:nvSpPr>
        <p:spPr/>
        <p:txBody>
          <a:bodyPr/>
          <a:lstStyle/>
          <a:p>
            <a:r>
              <a:t>分子诊断的原理</a:t>
            </a:r>
          </a:p>
        </p:txBody>
      </p:sp>
      <p:sp>
        <p:nvSpPr>
          <p:cNvPr id="4" name="Content Placeholder 3"/>
          <p:cNvSpPr>
            <a:spLocks noGrp="1"/>
          </p:cNvSpPr>
          <p:nvPr>
            <p:ph sz="half" idx="2"/>
          </p:nvPr>
        </p:nvSpPr>
        <p:spPr/>
        <p:txBody>
          <a:bodyPr/>
          <a:lstStyle/>
          <a:p>
            <a:r>
              <a:t>1.分子诊断是利用分子生物学技术检测生物体内特定分子或基因的表达情况，进而对疾病进行诊断的方法。</a:t>
            </a:r>
          </a:p>
          <a:p>
            <a:r>
              <a:t>2.分子诊断的原理主要基于核酸杂交、聚合酶链式反应（PCR）等技术，通过扩增特定基因片段或检测特定核苷酸序列，实现对疾病的准确诊断。</a:t>
            </a:r>
          </a:p>
          <a:p>
            <a:r>
              <a:t>3.随着第二代测序技术（NGS）的发展，分子诊断的精度和广度不断提高，能够检测更多复杂疾病和遗传性疾病。</a:t>
            </a:r>
          </a:p>
          <a:p/>
        </p:txBody>
      </p:sp>
      <p:sp>
        <p:nvSpPr>
          <p:cNvPr id="5" name="Text Placeholder 4"/>
          <p:cNvSpPr>
            <a:spLocks noGrp="1"/>
          </p:cNvSpPr>
          <p:nvPr>
            <p:ph type="body" idx="3"/>
          </p:nvPr>
        </p:nvSpPr>
        <p:spPr/>
        <p:txBody>
          <a:bodyPr/>
          <a:lstStyle/>
          <a:p>
            <a:r>
              <a:t>分子诊断在遗传性疾病中的应用</a:t>
            </a:r>
          </a:p>
        </p:txBody>
      </p:sp>
      <p:sp>
        <p:nvSpPr>
          <p:cNvPr id="6" name="Content Placeholder 5"/>
          <p:cNvSpPr>
            <a:spLocks noGrp="1"/>
          </p:cNvSpPr>
          <p:nvPr>
            <p:ph sz="half" idx="4"/>
          </p:nvPr>
        </p:nvSpPr>
        <p:spPr/>
        <p:txBody>
          <a:bodyPr/>
          <a:lstStyle/>
          <a:p>
            <a:r>
              <a:t>1.分子诊断在遗传性疾病的诊断中发挥着重要作用，可以通过检测基因突变或缺失，确定疾病的遗传基础和病因。</a:t>
            </a:r>
          </a:p>
          <a:p>
            <a:r>
              <a:t>2.针对一些常见遗传性疾病，如唐氏综合征、地中海贫血等，分子诊断能够提供准确、快速的诊断方法，帮助医生制定治疗方案。</a:t>
            </a:r>
          </a:p>
          <a:p>
            <a:r>
              <a:t>3.随着技术的不断发展，分子诊断在遗传性疾病的预防和筛查中也发挥着越来越重要的作用。</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分子诊断的原理及应用</a:t>
            </a:r>
          </a:p>
        </p:txBody>
      </p:sp>
      <p:sp>
        <p:nvSpPr>
          <p:cNvPr id="3" name="Text Placeholder 2"/>
          <p:cNvSpPr>
            <a:spLocks noGrp="1"/>
          </p:cNvSpPr>
          <p:nvPr>
            <p:ph type="body" idx="1"/>
          </p:nvPr>
        </p:nvSpPr>
        <p:spPr/>
        <p:txBody>
          <a:bodyPr/>
          <a:lstStyle/>
          <a:p>
            <a:r>
              <a:t>分子诊断在感染性疾病中的应用</a:t>
            </a:r>
          </a:p>
        </p:txBody>
      </p:sp>
      <p:sp>
        <p:nvSpPr>
          <p:cNvPr id="4" name="Content Placeholder 3"/>
          <p:cNvSpPr>
            <a:spLocks noGrp="1"/>
          </p:cNvSpPr>
          <p:nvPr>
            <p:ph sz="half" idx="2"/>
          </p:nvPr>
        </p:nvSpPr>
        <p:spPr/>
        <p:txBody>
          <a:bodyPr/>
          <a:lstStyle/>
          <a:p>
            <a:r>
              <a:t>1.分子诊断在感染性疾病的诊断中具有高灵敏度和高特异性，能够迅速确定病原体种类和感染程度。</a:t>
            </a:r>
          </a:p>
          <a:p>
            <a:r>
              <a:t>2.通过检测病原体特定基因或核酸序列，分子诊断可以帮助医生快速鉴别不同病原体感染，避免滥用抗生素和药物。</a:t>
            </a:r>
          </a:p>
          <a:p>
            <a:r>
              <a:t>3.在疫情防控中，分子诊断也发挥着重要作用，为疫情的控制和预防提供有力的技术支持。</a:t>
            </a:r>
          </a:p>
          <a:p/>
        </p:txBody>
      </p:sp>
      <p:sp>
        <p:nvSpPr>
          <p:cNvPr id="5" name="Text Placeholder 4"/>
          <p:cNvSpPr>
            <a:spLocks noGrp="1"/>
          </p:cNvSpPr>
          <p:nvPr>
            <p:ph type="body" idx="3"/>
          </p:nvPr>
        </p:nvSpPr>
        <p:spPr/>
        <p:txBody>
          <a:bodyPr/>
          <a:lstStyle/>
          <a:p>
            <a:r>
              <a:t>分子诊断在肿瘤诊疗中的应用</a:t>
            </a:r>
          </a:p>
        </p:txBody>
      </p:sp>
      <p:sp>
        <p:nvSpPr>
          <p:cNvPr id="6" name="Content Placeholder 5"/>
          <p:cNvSpPr>
            <a:spLocks noGrp="1"/>
          </p:cNvSpPr>
          <p:nvPr>
            <p:ph sz="half" idx="4"/>
          </p:nvPr>
        </p:nvSpPr>
        <p:spPr/>
        <p:txBody>
          <a:bodyPr/>
          <a:lstStyle/>
          <a:p>
            <a:r>
              <a:t>1.分子诊断在肿瘤诊疗中具有重要作用，可以通过检测肿瘤相关基因和蛋白表达情况，为肿瘤的诊断、治疗和预后评估提供重要信息。</a:t>
            </a:r>
          </a:p>
          <a:p>
            <a:r>
              <a:t>2.通过分子分型和对特定基因突变的检测，医生可以为患者提供更加精准的治疗方案，提高治疗效果和生活质量。</a:t>
            </a:r>
          </a:p>
          <a:p>
            <a:r>
              <a:t>3.分子诊断还可以帮助医生评估患者的预后情况，为患者的康复和长期管理提供指导。</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分子诊断的原理及应用</a:t>
            </a:r>
          </a:p>
        </p:txBody>
      </p:sp>
      <p:sp>
        <p:nvSpPr>
          <p:cNvPr id="3" name="Content Placeholder 2"/>
          <p:cNvSpPr>
            <a:spLocks noGrp="1"/>
          </p:cNvSpPr>
          <p:nvPr>
            <p:ph sz="half" idx="2"/>
          </p:nvPr>
        </p:nvSpPr>
        <p:spPr/>
        <p:txBody>
          <a:bodyPr/>
          <a:lstStyle/>
          <a:p>
            <a:r>
              <a:t>1.随着技术的不断进步，分子诊断的技术发展趋势向着更高灵敏度、更高通量、更低成本的方向发展。</a:t>
            </a:r>
          </a:p>
          <a:p>
            <a:r>
              <a:t>2.第二代测序技术（NGS）的应用不断扩展，未来将成为分子诊断的重要技术手段之一。</a:t>
            </a:r>
          </a:p>
          <a:p>
            <a:r>
              <a:t>3.人工智能和大数据技术的应用也将为分子诊断的发展提供新的思路和解决方案。</a:t>
            </a:r>
          </a:p>
          <a:p/>
        </p:txBody>
      </p:sp>
      <p:sp>
        <p:nvSpPr>
          <p:cNvPr id="4" name="Text Placeholder 3"/>
          <p:cNvSpPr>
            <a:spLocks noGrp="1"/>
          </p:cNvSpPr>
          <p:nvPr>
            <p:ph type="body" idx="3"/>
          </p:nvPr>
        </p:nvSpPr>
        <p:spPr/>
        <p:txBody>
          <a:bodyPr/>
          <a:lstStyle/>
          <a:p>
            <a:r>
              <a:t>分子诊断的挑战与前景</a:t>
            </a:r>
          </a:p>
        </p:txBody>
      </p:sp>
      <p:sp>
        <p:nvSpPr>
          <p:cNvPr id="5" name="Content Placeholder 4"/>
          <p:cNvSpPr>
            <a:spLocks noGrp="1"/>
          </p:cNvSpPr>
          <p:nvPr>
            <p:ph sz="half" idx="4"/>
          </p:nvPr>
        </p:nvSpPr>
        <p:spPr/>
        <p:txBody>
          <a:bodyPr/>
          <a:lstStyle/>
          <a:p>
            <a:r>
              <a:t>1.分子诊断面临着技术、伦理、法律等多方面的挑战，需要不断提高技术的稳定性和准确性，建立健全的伦理和法律规范。</a:t>
            </a:r>
          </a:p>
          <a:p>
            <a:r>
              <a:t>2.随着技术的不断进步和应用范围的不断扩展，分子诊断的前景十分广阔，将为医疗诊断和治疗提供更加精准、个性化的方案。</a:t>
            </a:r>
          </a:p>
          <a:p>
            <a:r>
              <a:t>3.未来，分子诊断将与人工智能、大数据等技术紧密结合，推动医疗技术的不断创新和发展。</a:t>
            </a:r>
          </a:p>
        </p:txBody>
      </p:sp>
      <p:sp>
        <p:nvSpPr>
          <p:cNvPr id="6" name="Text Placeholder 5"/>
          <p:cNvSpPr>
            <a:spLocks noGrp="1"/>
          </p:cNvSpPr>
          <p:nvPr>
            <p:ph type="body" idx="1"/>
          </p:nvPr>
        </p:nvSpPr>
        <p:spPr/>
        <p:txBody>
          <a:bodyPr/>
          <a:lstStyle/>
          <a:p>
            <a:r>
              <a:t>分子诊断的技术发展趋势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精准医疗与分子诊断的关系</a:t>
            </a:r>
          </a:p>
        </p:txBody>
      </p:sp>
      <p:sp>
        <p:nvSpPr>
          <p:cNvPr id="3" name="Subtitle 2"/>
          <p:cNvSpPr>
            <a:spLocks noGrp="1"/>
          </p:cNvSpPr>
          <p:nvPr>
            <p:ph type="subTitle" idx="1"/>
          </p:nvPr>
        </p:nvSpPr>
        <p:spPr/>
        <p:txBody>
          <a:bodyPr/>
          <a:lstStyle/>
          <a:p>
            <a:r>
              <a:t>精准医疗与分子诊断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精准医疗与分子诊断的关系</a:t>
            </a:r>
          </a:p>
        </p:txBody>
      </p:sp>
      <p:sp>
        <p:nvSpPr>
          <p:cNvPr id="3" name="Text Placeholder 2"/>
          <p:cNvSpPr>
            <a:spLocks noGrp="1"/>
          </p:cNvSpPr>
          <p:nvPr>
            <p:ph type="body" idx="1"/>
          </p:nvPr>
        </p:nvSpPr>
        <p:spPr/>
        <p:txBody>
          <a:bodyPr/>
          <a:lstStyle/>
          <a:p>
            <a:r>
              <a:t>精准医疗与分子诊断的定义及内涵</a:t>
            </a:r>
          </a:p>
        </p:txBody>
      </p:sp>
      <p:sp>
        <p:nvSpPr>
          <p:cNvPr id="4" name="Content Placeholder 3"/>
          <p:cNvSpPr>
            <a:spLocks noGrp="1"/>
          </p:cNvSpPr>
          <p:nvPr>
            <p:ph sz="half" idx="2"/>
          </p:nvPr>
        </p:nvSpPr>
        <p:spPr/>
        <p:txBody>
          <a:bodyPr/>
          <a:lstStyle/>
          <a:p>
            <a:r>
              <a:t>1.精准医疗是一种依据患者个体差异，定制化治疗方案的医疗模式，而分子诊断则是其实现的关键技术。</a:t>
            </a:r>
          </a:p>
          <a:p>
            <a:r>
              <a:t>2.分子诊断通过分析患者基因和蛋白质等信息，为精准医疗提供精准的病理分类和疾病分期。</a:t>
            </a:r>
          </a:p>
          <a:p>
            <a:r>
              <a:t>3.精准医疗和分子诊断相结合，能够为患者提供更加精准、个性化的治疗方案，提高治疗效果。</a:t>
            </a:r>
          </a:p>
          <a:p/>
        </p:txBody>
      </p:sp>
      <p:sp>
        <p:nvSpPr>
          <p:cNvPr id="5" name="Text Placeholder 4"/>
          <p:cNvSpPr>
            <a:spLocks noGrp="1"/>
          </p:cNvSpPr>
          <p:nvPr>
            <p:ph type="body" idx="3"/>
          </p:nvPr>
        </p:nvSpPr>
        <p:spPr/>
        <p:txBody>
          <a:bodyPr/>
          <a:lstStyle/>
          <a:p>
            <a:r>
              <a:t>精准医疗与分子诊断在肿瘤治疗中的应用</a:t>
            </a:r>
          </a:p>
        </p:txBody>
      </p:sp>
      <p:sp>
        <p:nvSpPr>
          <p:cNvPr id="6" name="Content Placeholder 5"/>
          <p:cNvSpPr>
            <a:spLocks noGrp="1"/>
          </p:cNvSpPr>
          <p:nvPr>
            <p:ph sz="half" idx="4"/>
          </p:nvPr>
        </p:nvSpPr>
        <p:spPr/>
        <p:txBody>
          <a:bodyPr/>
          <a:lstStyle/>
          <a:p>
            <a:r>
              <a:t>1.肿瘤治疗中，精准医疗通过分子诊断确定肿瘤类型、基因突变等信息，为治疗提供定制化方案。</a:t>
            </a:r>
          </a:p>
          <a:p>
            <a:r>
              <a:t>2.分子诊断技术能够检测肿瘤相关基因变异和表达异常，为精准医疗提供准确的病理分型和预后评估。</a:t>
            </a:r>
          </a:p>
          <a:p>
            <a:r>
              <a:t>3.精准医疗和分子诊断的结合，有助于提高肿瘤治疗的针对性和效果，减少不必要的治疗副作用。</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精准医疗与分子诊断的关系</a:t>
            </a:r>
          </a:p>
        </p:txBody>
      </p:sp>
      <p:sp>
        <p:nvSpPr>
          <p:cNvPr id="3" name="Text Placeholder 2"/>
          <p:cNvSpPr>
            <a:spLocks noGrp="1"/>
          </p:cNvSpPr>
          <p:nvPr>
            <p:ph type="body" idx="1"/>
          </p:nvPr>
        </p:nvSpPr>
        <p:spPr/>
        <p:txBody>
          <a:bodyPr/>
          <a:lstStyle/>
          <a:p>
            <a:r>
              <a:t>精准医疗与分子诊断在遗传病诊治中的应用</a:t>
            </a:r>
          </a:p>
        </p:txBody>
      </p:sp>
      <p:sp>
        <p:nvSpPr>
          <p:cNvPr id="4" name="Content Placeholder 3"/>
          <p:cNvSpPr>
            <a:spLocks noGrp="1"/>
          </p:cNvSpPr>
          <p:nvPr>
            <p:ph sz="half" idx="2"/>
          </p:nvPr>
        </p:nvSpPr>
        <p:spPr/>
        <p:txBody>
          <a:bodyPr/>
          <a:lstStyle/>
          <a:p>
            <a:r>
              <a:t>1.遗传病的精准医疗需要通过分子诊断明确基因突变或变异，为治疗提供定制化方案。</a:t>
            </a:r>
          </a:p>
          <a:p>
            <a:r>
              <a:t>2.分子诊断技术可以检测基因组中的变异和缺陷，为遗传病的精准医疗提供准确的病因和病理分型。</a:t>
            </a:r>
          </a:p>
          <a:p>
            <a:r>
              <a:t>3.精准医疗和分子诊断的结合，可以为遗传病患者提供更加精准、有效的治疗方案，改善生活质量和预后。</a:t>
            </a:r>
          </a:p>
          <a:p/>
        </p:txBody>
      </p:sp>
      <p:sp>
        <p:nvSpPr>
          <p:cNvPr id="5" name="Text Placeholder 4"/>
          <p:cNvSpPr>
            <a:spLocks noGrp="1"/>
          </p:cNvSpPr>
          <p:nvPr>
            <p:ph type="body" idx="3"/>
          </p:nvPr>
        </p:nvSpPr>
        <p:spPr/>
        <p:txBody>
          <a:bodyPr/>
          <a:lstStyle/>
          <a:p>
            <a:r>
              <a:t>精准医疗与分子诊断在感染性疾病诊治中的应用</a:t>
            </a:r>
          </a:p>
        </p:txBody>
      </p:sp>
      <p:sp>
        <p:nvSpPr>
          <p:cNvPr id="6" name="Content Placeholder 5"/>
          <p:cNvSpPr>
            <a:spLocks noGrp="1"/>
          </p:cNvSpPr>
          <p:nvPr>
            <p:ph sz="half" idx="4"/>
          </p:nvPr>
        </p:nvSpPr>
        <p:spPr/>
        <p:txBody>
          <a:bodyPr/>
          <a:lstStyle/>
          <a:p>
            <a:r>
              <a:t>1.感染性疾病的精准医疗需要通过分子诊断明确病原体及其耐药性等信息，为治疗提供定制化方案。</a:t>
            </a:r>
          </a:p>
          <a:p>
            <a:r>
              <a:t>2.分子诊断技术可以快速、准确地检测病原体及其耐药性，为感染性疾病的精准医疗提供准确的诊断和治疗方案。</a:t>
            </a:r>
          </a:p>
          <a:p>
            <a:r>
              <a:t>3.精准医疗和分子诊断的结合，有助于提高感染性疾病治疗的针对性和效果，减少滥用抗生素等不必要的治疗行为。</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精准医疗与分子诊断的关系</a:t>
            </a:r>
          </a:p>
        </p:txBody>
      </p:sp>
      <p:sp>
        <p:nvSpPr>
          <p:cNvPr id="3" name="Text Placeholder 2"/>
          <p:cNvSpPr>
            <a:spLocks noGrp="1"/>
          </p:cNvSpPr>
          <p:nvPr>
            <p:ph type="body" idx="1"/>
          </p:nvPr>
        </p:nvSpPr>
        <p:spPr/>
        <p:txBody>
          <a:bodyPr/>
          <a:lstStyle/>
          <a:p>
            <a:r>
              <a:t>精准医疗与分子诊断的技术发展趋势和挑战</a:t>
            </a:r>
          </a:p>
        </p:txBody>
      </p:sp>
      <p:sp>
        <p:nvSpPr>
          <p:cNvPr id="4" name="Content Placeholder 3"/>
          <p:cNvSpPr>
            <a:spLocks noGrp="1"/>
          </p:cNvSpPr>
          <p:nvPr>
            <p:ph sz="half" idx="2"/>
          </p:nvPr>
        </p:nvSpPr>
        <p:spPr/>
        <p:txBody>
          <a:bodyPr/>
          <a:lstStyle/>
          <a:p>
            <a:r>
              <a:t>1.随着技术的不断进步，精准医疗和分子诊断将更加高效、准确和普及。</a:t>
            </a:r>
          </a:p>
          <a:p>
            <a:r>
              <a:t>2.未来技术的发展将更加注重多组学、大数据和人工智能等交叉应用，推动精准医疗和分子诊断的进一步发展。</a:t>
            </a:r>
          </a:p>
          <a:p>
            <a:r>
              <a:t>3.面临的挑战包括技术成本、伦理和法律等问题，需要综合考虑患者、医生和社会的利益，推动技术的合理发展和应用。</a:t>
            </a:r>
          </a:p>
          <a:p/>
        </p:txBody>
      </p:sp>
      <p:sp>
        <p:nvSpPr>
          <p:cNvPr id="5" name="Text Placeholder 4"/>
          <p:cNvSpPr>
            <a:spLocks noGrp="1"/>
          </p:cNvSpPr>
          <p:nvPr>
            <p:ph type="body" idx="3"/>
          </p:nvPr>
        </p:nvSpPr>
        <p:spPr/>
        <p:txBody>
          <a:bodyPr/>
          <a:lstStyle/>
          <a:p>
            <a:r>
              <a:t>精准医疗与分子诊断在临床实践中的意义和价值</a:t>
            </a:r>
          </a:p>
        </p:txBody>
      </p:sp>
      <p:sp>
        <p:nvSpPr>
          <p:cNvPr id="6" name="Content Placeholder 5"/>
          <p:cNvSpPr>
            <a:spLocks noGrp="1"/>
          </p:cNvSpPr>
          <p:nvPr>
            <p:ph sz="half" idx="4"/>
          </p:nvPr>
        </p:nvSpPr>
        <p:spPr/>
        <p:txBody>
          <a:bodyPr/>
          <a:lstStyle/>
          <a:p>
            <a:r>
              <a:t>1.精准医疗和分子诊断的临床实践能够提高疾病的诊断准确率和治疗效果，改善患者的生活质量和预后。</a:t>
            </a:r>
          </a:p>
          <a:p>
            <a:r>
              <a:t>2.临床实践需要充分考虑患者的个体差异和需求，注重治疗的综合性和人性化。</a:t>
            </a:r>
          </a:p>
          <a:p>
            <a:r>
              <a:t>3.推广精准医疗和分子诊断的临床实践需要加强医生培训、患者教育和政策支持等多方面的工作，提高社会的认知度和接受度。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常见的分子诊断技术方法</a:t>
            </a:r>
          </a:p>
        </p:txBody>
      </p:sp>
      <p:sp>
        <p:nvSpPr>
          <p:cNvPr id="3" name="Subtitle 2"/>
          <p:cNvSpPr>
            <a:spLocks noGrp="1"/>
          </p:cNvSpPr>
          <p:nvPr>
            <p:ph type="subTitle" idx="1"/>
          </p:nvPr>
        </p:nvSpPr>
        <p:spPr/>
        <p:txBody>
          <a:bodyPr/>
          <a:lstStyle/>
          <a:p>
            <a:r>
              <a:t>精准医疗与分子诊断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https://d.book118.com/145221104031011043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精准医疗的定义与概念</vt:lpstr>
      <vt:lpstr> 精准医疗的定义与概念</vt:lpstr>
      <vt:lpstr> 精准医疗的定义与概念</vt:lpstr>
      <vt:lpstr> 分子诊断的原理及应用</vt:lpstr>
      <vt:lpstr> 分子诊断的原理及应用</vt:lpstr>
      <vt:lpstr> 分子诊断的原理及应用</vt:lpstr>
      <vt:lpstr> 分子诊断的原理及应用</vt:lpstr>
      <vt:lpstr> 精准医疗与分子诊断的关系</vt:lpstr>
      <vt:lpstr> 精准医疗与分子诊断的关系</vt:lpstr>
      <vt:lpstr> 精准医疗与分子诊断的关系</vt:lpstr>
      <vt:lpstr> 精准医疗与分子诊断的关系</vt:lpstr>
      <vt:lpstr> 常见的分子诊断技术方法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2024-09-04T18:30:43.804</cp:lastPrinted>
  <dcterms:created xsi:type="dcterms:W3CDTF">2024-09-04T10:30:43Z</dcterms:created>
  <dcterms:modified xsi:type="dcterms:W3CDTF">2024-09-04T10:30:46Z</dcterms:modified>
</cp:coreProperties>
</file>