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316B09-2177-497D-8B50-C86A35EFC3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73924A-E0E9-4650-BEA5-CFC5200AAD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1A8C4C-FF27-40D1-A61F-FE4C6995A4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E0517C-EE2B-478D-9727-13D5999304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44DBD6-D2FD-40A3-9BDC-B7C56FE26F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3E9CB2-D20A-4F9F-9F03-B4D0398C98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CEE67B-CC5F-4F6E-8C5E-80CE7F285C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B262E8-D0D0-43D5-B6EB-1F3FA16CF5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F0EB65-0640-4D6A-A672-D1A2BEC27C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583EC9-E1F8-4D9D-8BC4-18A78BBB28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B778F2-2D16-4900-9FEF-807CDE09E3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22132133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我国石油和化学工业现状及发展态势</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行业概述与发展历程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挑战与机遇并存局面剖析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未来发展趋势预测与战略规划建议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行业概述与发展历程</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石油和化学工业定义及分类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石油工业</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指以石油和天然气为主要原料，通过炼制、加工等一系列工艺生产石油产品的工业。</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化学工业</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利用化学反应将原料转化为产品的工业，包括基础化学原料制造、化肥制造、农药制造等。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初始阶段</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20世纪初，我国石油和化学工业处于起步阶段，主要依赖进口。</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发展阶段</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20世纪50-80年代，随着国内油田的发现及化学技术的进步，行业得到快速发展。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成熟阶段</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90年代至今，我国石油和化学工业已形成完整的产业链，并在国际市场上占据重要地位。</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生产规模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我国石油和化学工业的生产规模已位居世界前列，但在高端产品和精细化方面仍有差距。</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技术水平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近年来，我国石油和化学工业的技术水平不断提升，但与发达国家相比仍存在一定差距。</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市场份额</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我国石油和化学产品在国际市场上占据一定份额，但面临来自其他国家的竞争压力。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现状分析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产能布局与结构优化情况</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我国石油和化学工业产能布局日趋合理，形成了以东部沿海、中部地区和西部地区为主的三大产业集群。其中，东部沿海地区依托港口优势和市场需求，重点发展高端化学品和新材料；中部地区利用资源禀赋和产业基础，着力提升传统化工产业；西部地区则发挥能源和资源优势，加快发展现代煤化工等特色产业。</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产能布局</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近年来，我国石油和化学工业结构持续优化，高端化学品和新材料产业占比不断提升。通过淘汰落后产能、推动兼并重组、加强技术改造等措施，行业结构逐步向高端化、绿色化、智能化方向转型升级。</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结构优化</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我国石油和化学工业在技术创新方面取得显著进展，一批关键核心技术取得突破。例如，在新型催化剂、先进分离技术、高端聚合物合成等方面取得重要成果，部分技术已达到国际先进水平。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技术创新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技术创新成果在石油和化学工业中得到广泛应用，有效提升了产业竞争力和可持续发展水平。例如，新型催化剂的应用提高了化学反应效率和产品纯度；先进分离技术降低了能耗和废弃物排放；高端聚合物合成技术则推动了新材料产业的快速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成果应用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技术创新及成果应用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石油和化学工业的上游产业主要包括石油天然气开采、煤炭开采等能源产业。近年来，随着国内能源结构的调整和优化，上游产业对石油和化学工业的影响逐渐减弱，但仍是重要的原料来源之一。</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下游产业</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石油和化学工业的下游产业涉及广泛，包括汽车、电子、建筑、纺织、医药等多个领域。随着下游产业的快速发展和消费升级，对石油和化学工业的产品质量和性能提出了更高要求，推动了行业的创新和发展。同时，下游产业的蓬勃发展也为石油和化学工业提供了广阔的市场空间和机遇。</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上游产业</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产业链上下游协同发展现状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挑战与机遇并存局面剖析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国际贸易摩擦</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随着全球贸易保护主义抬头，我国石油和化学工业面临国际贸易摩擦和关税壁垒的挑战，出口市场受到一定影响。</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国内市场竞争</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国内石油和化学工业市场竞争激烈，企业数量众多，产品同质化严重，价格战激烈，导致行业整体利润率下降。</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国际油价波动</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国际原油价格波动直接影响我国石油和化学工业的成本和盈利空间。近年来，国际油价波动较大，给行业带来不稳定因素。</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endParaRPr/>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国内外市场竞争压力分析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环保政策</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随着国家对环保要求的日益严格，石油和化学工业面临更严格的环保法规和标准，企业需要加大环保投入，提高治污水平。</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能源政策</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国家能源政策对石油和化学工业发展具有重要影响，如能源结构调整、能源消费总量控制等政策将直接影响行业的能源供应和成本。</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产业政策</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国家产业政策对石油和化学工业的产业结构调整、技术创新、绿色发展等方面具有引导作用，企业需要密切关注政策动向，积极调整发展策略。</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https://d.book118.com/145221321333011104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2024-09-14T22:15:26.717</cp:lastPrinted>
  <dcterms:created xsi:type="dcterms:W3CDTF">2024-09-14T14:15:26Z</dcterms:created>
  <dcterms:modified xsi:type="dcterms:W3CDTF">2024-09-14T14:15:28Z</dcterms:modified>
</cp:coreProperties>
</file>