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69545-5E3C-491B-B302-A3265642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CB260-B555-4AC8-9D52-6F38C26CD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0AC60-6052-44A0-867B-91010A383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D33A9-4FB5-4805-8628-38CD15BB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BE6B0-1E91-4263-B7CD-7217B78C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1C403-E01A-45F5-BC13-7E14A742D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E657CA-BFB0-4419-9527-A75A505B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C4461-F52D-4872-9659-12398295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985B9-72B9-4500-BFEE-BA2C9E74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7BB9B-E88F-4456-86E2-A9B682BCB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977ED-1E53-4A7D-9F43-9CDB39840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22133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中西医结合学专业的融合诊疗理念和实践方案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中西医结合学专业概述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融合诊疗理念解析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实践方案：针对不同疾病类型开展融合诊疗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案例分析：成功实施融合诊疗经验分享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挑战与机遇：推动中西医结合学专业发展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中西医结合学专业概述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中西医结合学是一门综合运用中医和西医的理论、方法和技术进行疾病预防、诊断和治疗的医学学科。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自20世纪50年代起，中西医结合的理念逐渐在中国医学界形成，经历了从理论探讨到临床实践，再到学科体系建设的逐步完善过程。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随着医学模式从生物医学模式向生物-心理-社会医学模式的转变，单一医学体系的局限性逐渐显现，需要综合运用多种医学理论和方法进行诊疗。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医学模式转变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中医和西医在理论体系和诊疗方法上各具特色，通过融合可以相互补充，提高诊疗效果。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患者对医疗服务的需求日益多样化，融合诊疗能够更好地满足患者的个性化需求。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融合诊疗理念提出背景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国内在中西医结合领域的研究已取得显著成果，包括理论探讨、临床实践、药物研发等方面。同时，国家也出台了一系列政策措施，推动中西医结合学科的发展。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国际上对中医和西医的融合研究也在逐步深入，尤其在针灸、草药等领域取得了一定成果。然而，由于文化差异和医学体系的不同，中西医结合在国际上的推广和应用仍面临一定挑战。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融合诊疗理念解析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中医认为人体是一个有机整体，各脏腑、组织、器官在生理上相互联系，在病理上相互影响。因此，在诊断和治疗疾病时，应从整体出发，全面考虑患者的身体状况。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中医强调根据患者的症状、体征、舌象、脉象等信息，综合分析病因、病机，确定证候类型，然后制定相应的治疗方案。这种个性化的诊疗方法能够针对患者的具体情况进行精准治疗。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辨证论治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整体观念与辨证论治思想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中西医优势互补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和西医在理论和方法上具有各自的优势。中医注重整体观念和辨证论治，擅长调理身体、改善体质；西医则擅长运用先进的检查手段和药物治疗疾病。将两者优势结合起来，可以形成更全面、更有效的诊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综合评估患者状况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在融合诊疗中，应对患者的身体状况、心理状况、社会背景等进行全面评估。这有助于制定更贴近患者实际需求的治疗方案，提高治疗效果。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优势互补原则在融合诊疗中应用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在融合诊疗过程中，应始终将患者放在首位，关注患者的需求和感受。医生应与患者进行充分沟通，了解患者的病情、病史、家族史等信息，以便制定更合适的治疗方案。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个体化治疗方案设计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每个患者的身体状况、病情严重程度、对治疗的反应等都是不同的。因此，在设计治疗方案时，应根据患者的具体情况进行个体化设计。这有助于提高治疗的针对性和有效性，减少不必要的副作用和并发症。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患者为中心，个体化治疗方案设计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实践方案：针对不同疾病类型开展融合诊疗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个体化诊疗方案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根据患者的具体病情和身体状况，制定针对性的中西医结合诊疗方案。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通过中医养生、饮食调理等方法，改善患者的生活方式，从而控制病情发展。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结合中药和西药的优势，选择合适的药物组合，提高治疗效果，减少副作用。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慢性非传染性疾病管理策略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https://d.book118.com/145222133340011103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2024-09-13T13:09:28.881</cp:lastPrinted>
  <dcterms:created xsi:type="dcterms:W3CDTF">2024-09-13T05:09:28Z</dcterms:created>
  <dcterms:modified xsi:type="dcterms:W3CDTF">2024-09-13T05:09:30Z</dcterms:modified>
</cp:coreProperties>
</file>