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D586BB-7674-4B82-AF10-E5F1FF620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77870-F7DD-45A4-BE45-DF67B7230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0B26CF-E3C7-4CC9-B957-CCBF8B35D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4DBA04-6348-4756-88F7-924712B8B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9DE2A9-80E3-4973-97F6-8EA0030B0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C3F35B-2E2E-4B98-AFCA-87BD71C00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B92846-81FE-47BA-957D-B2CD3E95B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17C0F6-BF07-4588-BA72-AD300659F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5FE225-6E37-4548-BEE4-36327F65C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3BB2B8-A530-4F89-9006-3017878D2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FB4091-3C5B-43B9-B871-044AF7E70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22303423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《工业齿轮油》PPT课件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工业齿轮油简介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工业齿轮油的性能要求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工业齿轮油的选用与使用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工业齿轮油的未来发展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工业齿轮油简介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工业齿轮油是一种润滑油，用于润滑各种工业设备中的齿轮，以减少摩擦、磨损和热量。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具有较高的粘度、良好的润滑性、防锈性和抗氧化性，能够提供良好的保护，延长齿轮使用寿命。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特性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5329" r="15329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根据用途和性能要求，工业齿轮油可分为多种类型，如矿物油、合成油、含油等。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适用于各种工业设备，如轧机、减速机、发电机组、矿山机械等，能够满足不同设备的润滑需求。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用途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种类与用途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工业齿轮油的重要性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232" r="16232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减少摩擦与磨损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工业齿轮油能够有效地减少齿轮之间的摩擦，降低磨损，延长设备使用寿命。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节能减排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使用工业齿轮油能够减少能源消耗和摩擦损失，同时减少废热的产生，有利于节能减排。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提高设备效率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良好的润滑可以降低齿轮运转的阻力，提高设备的工作效率。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防止设备故障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工业齿轮油能够防止金属接触和粘着，减少设备故障的发生。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工业齿轮油的性能要求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粘度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粘度是工业齿轮油的重要性能指标，它决定了油品的流动性和润滑性能。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粘度必须适中，过低会导致润滑不良，齿轮磨损加剧；过高则会导致油品不易流动，影响散热效果。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粘度指数是衡量油品粘度随温度变化性能的指标，要求工业齿轮油的粘度指数要高，以保证在各种温度下都能保持良好的润滑性能。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极压性是指油品在高压、高温条件下保持稳定性能的能力。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在工业齿轮传动中，齿面接触压力很大，要求齿轮油具有很好的极压性，以防止齿面产生磨损和胶合。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极压剂是提高油品极压性能的重要添加剂，其作用是在齿面接触区形成保护膜，以增强油品的极压性能。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极压性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抗磨性是指油品在摩擦表面之间减缓磨损的能力。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在工业齿轮传动中，由于齿面间的摩擦和相对运动，会产生大量的热量和金属屑末，要求齿轮油具有良好的抗磨性以降低齿面磨损。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抗磨添加剂能够提高油品的抗磨性能，通过在齿面间形成保护膜，减少金属间的直接接触，从而降低磨损。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抗磨性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3" name="Freeform 3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14354" y="2168741"/>
              <a:ext cx="2560637" cy="2546350"/>
            </a:xfrm>
            <a:custGeom>
              <a:rect l="l" t="t" r="r" b="b"/>
              <a:pathLst>
                <a:path w="1613" h="1604">
                  <a:moveTo>
                    <a:pt x="80" y="1604"/>
                  </a:moveTo>
                  <a:lnTo>
                    <a:pt x="0" y="79"/>
                  </a:lnTo>
                  <a:lnTo>
                    <a:pt x="1534" y="0"/>
                  </a:lnTo>
                  <a:lnTo>
                    <a:pt x="1613" y="1530"/>
                  </a:lnTo>
                  <a:lnTo>
                    <a:pt x="80" y="1604"/>
                  </a:lnTo>
                  <a:close/>
                </a:path>
              </a:pathLst>
            </a:custGeom>
            <a:solidFill>
              <a:srgbClr val="0400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22" name="Picture 22"/>
            <p:cNvPicPr>
              <a:picLocks noChangeAspect="1"/>
            </p:cNvPicPr>
            <p:nvPr/>
          </p:nvPicPr>
          <p:blipFill>
            <a:blip r:embed="rId2"/>
            <a:srcRect l="16105" r="16105"/>
            <a:stretch>
              <a:fillRect/>
            </a:stretch>
          </p:blipFill>
          <p:spPr>
            <a:xfrm>
              <a:off x="4901338" y="2257609"/>
              <a:ext cx="2386669" cy="2355913"/>
            </a:xfrm>
            <a:prstGeom prst="rect">
              <a:avLst/>
            </a:prstGeom>
            <a:ln w="12668"/>
          </p:spPr>
        </p:pic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防腐性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49488" y="1679928"/>
            <a:ext cx="2931336" cy="1654845"/>
            <a:chOff x="749488" y="1679928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49488" y="1679928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防腐性是指油品抑制和防止金属腐蚀的能力。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82813" y="4230233"/>
            <a:ext cx="2931336" cy="1654845"/>
            <a:chOff x="682813" y="4230233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682813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防腐剂是提高油品防腐性能的重要添加剂，其作用是抑制金属腐蚀反应的发生，延长齿轮的使用寿命。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576784" y="1554515"/>
            <a:ext cx="2931336" cy="1654845"/>
            <a:chOff x="8576784" y="1554515"/>
            <a:chExt cx="2931336" cy="1654845"/>
          </a:xfrm>
        </p:grpSpPr>
        <p:sp>
          <p:nvSpPr>
            <p:cNvPr id="50" name="TextBox 50"/>
            <p:cNvSpPr txBox="1"/>
            <p:nvPr/>
          </p:nvSpPr>
          <p:spPr>
            <a:xfrm>
              <a:off x="8576784" y="155451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在工业齿轮传动中，金属齿面和金属屑末容易与水、氧气等介质接触而发生腐蚀。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8643459" y="4161971"/>
            <a:ext cx="2931336" cy="1654845"/>
            <a:chOff x="8643459" y="4161971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8643459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要求齿轮油具有很好的防腐性，以防止齿面和润滑油本身的氧化和腐蚀。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工业齿轮油的选用与使用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https://d.book118.com/145223034230011043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2024-09-05T14:48:42.222</cp:lastPrinted>
  <dcterms:created xsi:type="dcterms:W3CDTF">2024-09-05T06:48:42Z</dcterms:created>
  <dcterms:modified xsi:type="dcterms:W3CDTF">2024-09-05T06:48:44Z</dcterms:modified>
</cp:coreProperties>
</file>