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1A108-8067-4690-8824-A355D495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3F994-9280-4485-9154-7120EEAA7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6031-C58C-4E89-A782-CE66F622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84440-E465-4A63-AADD-A01082947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2AF9C-D0AC-440B-B20A-D2306EB2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CB8A21-9A43-44B3-A409-53270621D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BD34D-8ED9-4B69-A0AF-1C06776A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7558E-801A-4A35-B51D-58E57B1B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CD5BD-5DFE-48ED-8A6C-BDB45321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DE13B-2171-4A4A-8BA8-C4E06C15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07914-0C1C-47D3-BEE5-23A4EDC2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240301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预防接种计划与策略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预防接种效果评估与监测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预防接种管理案例分析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预防接种是通过注射疫苗来预防某些传染病的一种措施。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预防接种是预防和控制传染病最经济、有效的方法之一，对于保护儿童健康、维护社会稳定具有重要意义。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确保疫苗接种工作的安全、有效、规范和公平，提高人群免疫水平，预防和控制传染病的发生和传播。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科学规划、属地管理、合理配置资源、规范操作、保障质量安全。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预防接种管理的目标与原则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预防接种的历史可以追溯到几个世纪前，但直到20世纪，随着疫苗技术的不断发展，预防接种工作才得到了广泛推广和应用。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随着科技的进步和人们对传染病认识的深入，预防接种管理不断完善，疫苗种类不断增加，覆盖人群不断扩大，管理手段也日益现代化。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预防接种计划与策略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根据不同年龄段和地区，确定预防接种的目标人群，确保疫苗接种覆盖面广。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制定接种时间表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根据疫苗种类和接种时间要求，制定详细的接种时间表，确保按时接种。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确定接种地点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合理规划接种地点，确保接种点分布合理，方便目标人群接种。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通过各种渠道宣传预防接种的重要性和必要性，提高公众的接种意识。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通过大规模接种疫苗，提高人群免疫水平，降低疾病传播风险。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群体免疫策略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根据疾病流行情况和疫苗有效性，优先为特定人群接种疫苗。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优先接种策略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在疫情爆发或紧急情况下，迅速组织大规模应急接种。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应急接种策略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对预防接种工作进行监测和评估，及时发现问题并采取改进措施。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根据当地疾病流行情况，选择针对主要疾病的疫苗。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根据疾病流行情况选择疫苗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根据疫苗的免疫程序和接种要求，合理安排接种时间。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科学安排接种时间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了解疫苗的保护期，确保在保护期内完成所有剂次的接种。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考虑疫苗保护期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根据疾病流行变化和疫苗研发进展，及时更新疫苗种类。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及时更新疫苗种类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疫苗选择与接种时间安排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了解疫苗的禁忌症，避免对禁忌症人群进行接种。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注意事项告知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观察与处理不良反应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在接种前向家长或受种者告知疫苗接种的注意事项。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在接种后密切观察受种者反应，及时处理不良反应。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制定应急处理预案，对严重不良反应进行迅速处置。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疫苗接种的禁忌症与注意事项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接种后留观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接种后留观30分钟，观察儿童是否有不良反应，确保接种安全。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按照预防接种计划和儿童的年龄、健康状况进行接种。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接种前登记与告知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在接种前对儿童家长进行登记和告知，了解儿童的健康状况和接种史。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制定预防接种计划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根据国家免疫规划政策和疾病流行情况，制定适合本地的预防接种计划。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通过各种渠道向公众宣传预防接种的重要性和必要性，提高公众的接种意识。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预防接种实施流程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采用理论授课、实践操作、案例分析等多种方式进行培训，提高培训效果。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建立预防接种人员档案，定期进行考核和评估，对不合格人员进行整改或淘汰。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预防接种人员应具备相应的资质和资格认证，确保具备从事预防接种工作的能力和素质。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针对预防接种人员的培训应包括疫苗接种技术、疫苗管理、应急处理等方面的知识和技能。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预防接种人员培训与管理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https://d.book118.com/145224030141011111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2024-09-17T06:22:20.833</cp:lastPrinted>
  <dcterms:created xsi:type="dcterms:W3CDTF">2024-09-16T22:22:20Z</dcterms:created>
  <dcterms:modified xsi:type="dcterms:W3CDTF">2024-09-16T22:22:23Z</dcterms:modified>
</cp:coreProperties>
</file>