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0F809-EB87-4F05-A9F2-F22AF5846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DF537-2EA7-4925-90D9-3875A2439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9A54C-4DAB-4956-8E2C-EE33408A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17215-FB74-4570-AFAF-C4286B39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CAE61-94C1-4361-8E3B-970A71F6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DA2F66-DC80-4134-BFCF-A9732B9F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F6FCB-3543-471B-8BC6-D3760AEDA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840BE-FBEC-4269-ACD2-77C62C10D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82946-D359-4239-84D4-3A704B77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3F6F2-AD66-460C-8FC0-9879BD037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A5B05-DCC4-4418-B764-6FDFF558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260" r:id="rId2"/>
    <p:sldLayoutId id="2147501261" r:id="rId3"/>
    <p:sldLayoutId id="2147501262" r:id="rId4"/>
    <p:sldLayoutId id="2147501263" r:id="rId5"/>
    <p:sldLayoutId id="2147501264" r:id="rId6"/>
    <p:sldLayoutId id="2147501265" r:id="rId7"/>
    <p:sldLayoutId id="2147501266" r:id="rId8"/>
    <p:sldLayoutId id="2147501267" r:id="rId9"/>
    <p:sldLayoutId id="2147501268" r:id="rId10"/>
    <p:sldLayoutId id="21475012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24040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年度运营计划方案：优化订单管理加速交付速度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优化订单管理策略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加速交付速度方案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资源保障与实施计划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预期成果与效益分析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订单管理现状分析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订单管理现状分析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订单处理流程</a:t>
            </a:r>
            <a:endParaRPr lang="zh-CN" altLang="en-US"/>
          </a:p>
        </p:txBody>
      </p:sp>
      <p:sp>
        <p:nvSpPr>
          <p:cNvPr id="10489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订单接收：客户提交订单信息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订单完成：订单处理完成，通知客户收货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订单跟踪：跟踪订单处理进度，及时更新客户信息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订单审核：检查订单信息是否完整、准确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订单处理：处理订单，包括采购、生产、包装、发货等环节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订单分配：将订单分配给相应的部门或人员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订单管理存在的问题</a:t>
            </a:r>
            <a:endParaRPr lang="zh-CN" altLang="en-US"/>
          </a:p>
        </p:txBody>
      </p:sp>
      <p:sp>
        <p:nvSpPr>
          <p:cNvPr id="104898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订单处理效率低下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订单管理流程不规范，容易出现混乱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订单跟踪不及时，客户满意度低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订单信息不准确，导致配送错误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问题产生的原因分析</a:t>
            </a:r>
            <a:endParaRPr lang="zh-CN" altLang="en-US"/>
          </a:p>
        </p:txBody>
      </p:sp>
      <p:sp>
        <p:nvSpPr>
          <p:cNvPr id="10490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订单处理流程复杂，效率低下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订单信息不准确，导致配送错误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订单处理人员不足，无法及时处理订单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订单管理系统不完善，无法有效管理订单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对业务的影响分析</a:t>
            </a:r>
            <a:endParaRPr lang="zh-CN" altLang="en-US"/>
          </a:p>
        </p:txBody>
      </p:sp>
      <p:sp>
        <p:nvSpPr>
          <p:cNvPr id="10491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订单处理效率低下，影响客户满意度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库存管理混乱，导致库存积压或缺货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物流配送不及时，影响交付速度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订单信息不准确，影响财务核算和成本控制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优化订单管理策略</a:t>
            </a:r>
            <a:endParaRPr lang="zh-CN" altLang="en-US"/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订单分类与优先级设定</a:t>
            </a:r>
            <a:endParaRPr lang="zh-CN" altLang="en-US"/>
          </a:p>
        </p:txBody>
      </p:sp>
      <p:sp>
        <p:nvSpPr>
          <p:cNvPr id="10492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订单分类：根据订单金额、客户类型、产品类型等进行分类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优先级设定：根据订单紧急程度、客户重要性、产品库存情况进行优先级设定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订单处理流程：明确订单处理流程，包括订单接收、订单确认、订单分配、订单执行、订单跟踪等环节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订单监控与调整：定期监控订单处理情况，根据实际情况进行调整，确保订单按时交付。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订单处理流程优化</a:t>
            </a:r>
            <a:endParaRPr lang="zh-CN" altLang="en-US"/>
          </a:p>
        </p:txBody>
      </p:sp>
      <p:sp>
        <p:nvSpPr>
          <p:cNvPr id="104927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订单反馈：建立订单反馈机制，及时处理客户问题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订单交付：优化订单交付流程，提高交付速度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订单分配：优化订单分配机制，提高订单处理速度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订单跟踪：建立订单跟踪系统，实时监控订单状态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订单接收：采用自动化系统接收订单，提高效率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订单审核：加强订单审核，确保订单准确性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0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订单信息标准化管理</a:t>
            </a:r>
            <a:endParaRPr lang="zh-CN" altLang="en-US"/>
          </a:p>
        </p:txBody>
      </p:sp>
      <p:sp>
        <p:nvSpPr>
          <p:cNvPr id="104934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建立订单数据库：将所有订单信息存储在数据库中，便于检索和管理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定期更新订单信息：确保订单信息的准确性和及时性，避免因信息错误导致的交付延误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统一订单格式：确保所有订单信息格式一致，便于处理和查询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明确订单要素：包括订单号、客户信息、产品信息、数量、价格等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订单风险管理</a:t>
            </a:r>
            <a:endParaRPr lang="zh-CN" altLang="en-US"/>
          </a:p>
        </p:txBody>
      </p:sp>
      <p:sp>
        <p:nvSpPr>
          <p:cNvPr id="104940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0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订单风险识别：识别订单中的潜在风险，如订单数量、订单金额、订单周期等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订单风险评估：评估订单风险的可能性和影响程度，如订单取消、订单延迟、订单质量问题等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订单风险应对：制定应对订单风险的措施，如订单风险预警、订单风险控制、订单风险转移等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订单风险监控：监控订单风险状况，及时调整应对措施，确保订单风险得到有效控制。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加速交付速度方案</a:t>
            </a:r>
            <a:endParaRPr lang="zh-CN" altLang="en-US"/>
          </a:p>
        </p:txBody>
      </p:sp>
      <p:sp>
        <p:nvSpPr>
          <p:cNvPr id="10494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https://d.book118.com/145224040133011040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Office Theme</vt:lpstr>
      <vt:lpstr>年度运营计划方案：优化订单管理加速交付速度</vt:lpstr>
      <vt:lpstr>目录</vt:lpstr>
      <vt:lpstr>添加章节标题</vt:lpstr>
      <vt:lpstr>订单管理现状分析</vt:lpstr>
      <vt:lpstr>订单处理流程</vt:lpstr>
      <vt:lpstr>订单管理存在的问题</vt:lpstr>
      <vt:lpstr>问题产生的原因分析</vt:lpstr>
      <vt:lpstr>对业务的影响分析</vt:lpstr>
      <vt:lpstr>优化订单管理策略</vt:lpstr>
      <vt:lpstr>订单分类与优先级设定</vt:lpstr>
      <vt:lpstr>订单处理流程优化</vt:lpstr>
      <vt:lpstr>订单信息标准化管理</vt:lpstr>
      <vt:lpstr>订单风险管理</vt:lpstr>
      <vt:lpstr>加速交付速度方案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2024-08-31T12:17:11.687</cp:lastPrinted>
  <dcterms:created xsi:type="dcterms:W3CDTF">2024-08-31T04:17:11Z</dcterms:created>
  <dcterms:modified xsi:type="dcterms:W3CDTF">2024-08-31T04:17:14Z</dcterms:modified>
</cp:coreProperties>
</file>