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10" r:id="rId20"/>
    <p:sldId id="313" r:id="rId21"/>
    <p:sldId id="316" r:id="rId22"/>
    <p:sldId id="319" r:id="rId23"/>
    <p:sldId id="322" r:id="rId24"/>
    <p:sldId id="325" r:id="rId25"/>
    <p:sldId id="328" r:id="rId26"/>
    <p:sldId id="331" r:id="rId27"/>
    <p:sldId id="334" r:id="rId28"/>
    <p:sldId id="337" r:id="rId29"/>
    <p:sldId id="339" r:id="rId30"/>
  </p:sldIdLst>
  <p:sldSz cx="9144000" cy="6858000"/>
  <p:notesSz cx="6858000" cy="9144000"/>
  <p:custDataLst>
    <p:tags r:id="rId31"/>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slide" Target="slides/slide19.xml" /><Relationship Id="rId22" Type="http://schemas.openxmlformats.org/officeDocument/2006/relationships/slide" Target="slides/slide20.xml" /><Relationship Id="rId23" Type="http://schemas.openxmlformats.org/officeDocument/2006/relationships/slide" Target="slides/slide21.xml" /><Relationship Id="rId24" Type="http://schemas.openxmlformats.org/officeDocument/2006/relationships/slide" Target="slides/slide22.xml" /><Relationship Id="rId25" Type="http://schemas.openxmlformats.org/officeDocument/2006/relationships/slide" Target="slides/slide23.xml" /><Relationship Id="rId26" Type="http://schemas.openxmlformats.org/officeDocument/2006/relationships/slide" Target="slides/slide24.xml" /><Relationship Id="rId27" Type="http://schemas.openxmlformats.org/officeDocument/2006/relationships/slide" Target="slides/slide25.xml" /><Relationship Id="rId28" Type="http://schemas.openxmlformats.org/officeDocument/2006/relationships/slide" Target="slides/slide26.xml" /><Relationship Id="rId29" Type="http://schemas.openxmlformats.org/officeDocument/2006/relationships/slide" Target="slides/slide27.xml" /><Relationship Id="rId3" Type="http://schemas.openxmlformats.org/officeDocument/2006/relationships/slide" Target="slides/slide1.xml" /><Relationship Id="rId30" Type="http://schemas.openxmlformats.org/officeDocument/2006/relationships/slide" Target="slides/slide28.xml" /><Relationship Id="rId31" Type="http://schemas.openxmlformats.org/officeDocument/2006/relationships/tags" Target="tags/tag1.xml" /><Relationship Id="rId32" Type="http://schemas.openxmlformats.org/officeDocument/2006/relationships/presProps" Target="presProps.xml" /><Relationship Id="rId33" Type="http://schemas.openxmlformats.org/officeDocument/2006/relationships/viewProps" Target="viewProps.xml" /><Relationship Id="rId34" Type="http://schemas.openxmlformats.org/officeDocument/2006/relationships/theme" Target="theme/theme1.xml" /><Relationship Id="rId35" Type="http://schemas.openxmlformats.org/officeDocument/2006/relationships/tableStyles" Target="tableStyles.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FB754CED-A75D-4C63-A90D-4CCA1EA43A2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B8ADB8A-4864-418A-9AC0-1351E18A7AE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9D95AC32-E6C1-4483-82C2-181986E8B06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DCD65625-6813-4535-B412-6FE22503829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0877ECEF-3C63-4631-9A01-AD550E250B4C}"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33DA25A1-9039-4E87-B765-706ACE73C6A1}"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131EB6C8-9C4C-48AE-96E3-C02DF6749AE8}"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C2D81ED-4537-4798-9F98-1DCA1959D07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B46ABB6-5D50-4BBD-A575-FCF69B54B5E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848BB0A-1C1B-42D1-A114-FB8FCF818CE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D486994-EF5E-446E-ADDC-95337948526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PhAnim="0" type="title">
  <p:cSld name="标题幻灯片">
    <p:bg>
      <p:bgPr>
        <a:blipFill rotWithShape="0">
          <a:blip r:embed="rId1"/>
          <a:stretch>
            <a:fillRect/>
          </a:stretch>
        </a:blipFill>
        <a:effectLst/>
      </p:bgPr>
    </p:bg>
    <p:spTree>
      <p:nvGrpSpPr>
        <p:cNvPr id="1" name=""/>
        <p:cNvGrpSpPr/>
        <p:nvPr/>
      </p:nvGrpSpPr>
      <p:grpSpPr/>
      <p:sp>
        <p:nvSpPr>
          <p:cNvPr id="197634" name="标题 197633"/>
          <p:cNvSpPr>
            <a:spLocks noGrp="1" noRot="1"/>
          </p:cNvSpPr>
          <p:nvPr>
            <p:ph type="ctrTitle"/>
          </p:nvPr>
        </p:nvSpPr>
        <p:spPr>
          <a:xfrm>
            <a:off x="685800" y="2286000"/>
            <a:ext cx="7772400" cy="1143000"/>
          </a:xfrm>
          <a:prstGeom prst="rect">
            <a:avLst/>
          </a:prstGeom>
          <a:noFill/>
          <a:ln w="9525">
            <a:noFill/>
          </a:ln>
        </p:spPr>
        <p:txBody>
          <a:bodyPr anchor="ctr"/>
          <a:lstStyle>
            <a:lvl1pPr lvl="0">
              <a:defRPr/>
            </a:lvl1pPr>
          </a:lstStyle>
          <a:p>
            <a:pPr lvl="0" fontAlgn="base"/>
            <a:r>
              <a:rPr lang="zh-CN" altLang="en-US" strike="noStrike" noProof="1"/>
              <a:t>单击此处编辑母版标题样式</a:t>
            </a:r>
            <a:endParaRPr lang="zh-CN" altLang="en-US" strike="noStrike" noProof="1"/>
          </a:p>
        </p:txBody>
      </p:sp>
      <p:sp>
        <p:nvSpPr>
          <p:cNvPr id="197635" name="副标题 197634"/>
          <p:cNvSpPr>
            <a:spLocks noGrp="1" noRot="1"/>
          </p:cNvSpPr>
          <p:nvPr>
            <p:ph type="subTitle" idx="1"/>
          </p:nvPr>
        </p:nvSpPr>
        <p:spPr>
          <a:xfrm>
            <a:off x="1371600" y="3886200"/>
            <a:ext cx="6400800" cy="1752600"/>
          </a:xfrm>
          <a:prstGeom prst="rect">
            <a:avLst/>
          </a:prstGeom>
          <a:noFill/>
          <a:ln w="9525">
            <a:noFill/>
          </a:ln>
        </p:spPr>
        <p:txBody>
          <a:bodyPr anchor="t"/>
          <a:lstStyle>
            <a:lvl1pPr marL="0" lvl="0" indent="0" algn="ctr">
              <a:buNone/>
              <a:defRPr/>
            </a:lvl1pPr>
            <a:lvl2pPr marL="457200" lvl="1" indent="0" algn="ctr">
              <a:buNone/>
              <a:defRPr/>
            </a:lvl2pPr>
            <a:lvl3pPr marL="914400" lvl="2" indent="0" algn="ctr">
              <a:buNone/>
              <a:defRPr/>
            </a:lvl3pPr>
            <a:lvl4pPr marL="1371600" lvl="3" indent="0" algn="ctr">
              <a:buNone/>
              <a:defRPr/>
            </a:lvl4pPr>
            <a:lvl5pPr marL="1828800" lvl="4" indent="0" algn="ctr">
              <a:buNone/>
              <a:defRPr/>
            </a:lvl5pPr>
          </a:lstStyle>
          <a:p>
            <a:pPr lvl="0" fontAlgn="base"/>
            <a:r>
              <a:rPr lang="zh-CN" altLang="en-US" strike="noStrike" noProof="1"/>
              <a:t>单击此处编辑母版副标题样式</a:t>
            </a:r>
            <a:endParaRPr lang="zh-CN" altLang="en-US" strike="noStrike" noProof="1"/>
          </a:p>
        </p:txBody>
      </p:sp>
      <p:sp>
        <p:nvSpPr>
          <p:cNvPr id="197636" name="日期占位符 197635"/>
          <p:cNvSpPr>
            <a:spLocks noGrp="1"/>
          </p:cNvSpPr>
          <p:nvPr>
            <p:ph type="dt" sz="half" idx="2"/>
          </p:nvPr>
        </p:nvSpPr>
        <p:spPr>
          <a:xfrm>
            <a:off x="301625" y="6245225"/>
            <a:ext cx="2289175" cy="476250"/>
          </a:xfrm>
          <a:prstGeom prst="rect">
            <a:avLst/>
          </a:prstGeom>
          <a:noFill/>
          <a:ln w="9525">
            <a:noFill/>
          </a:ln>
        </p:spPr>
        <p:txBody>
          <a:bodyPr anchor="t"/>
          <a:lstStyle>
            <a:lvl1pPr>
              <a:defRPr sz="1400">
                <a:latin typeface="Arial" pitchFamily="34" charset="0"/>
              </a:defRPr>
            </a:lvl1pPr>
          </a:lstStyle>
          <a:p>
            <a:pPr fontAlgn="base"/>
            <a:endParaRPr lang="zh-CN" altLang="en-US" strike="noStrike" noProof="1">
              <a:latin typeface="Calibri" panose="020f0502020204030204" pitchFamily="34" charset="0"/>
            </a:endParaRPr>
          </a:p>
        </p:txBody>
      </p:sp>
      <p:sp>
        <p:nvSpPr>
          <p:cNvPr id="197637" name="页脚占位符 197636"/>
          <p:cNvSpPr>
            <a:spLocks noGrp="1"/>
          </p:cNvSpPr>
          <p:nvPr>
            <p:ph type="ftr" sz="quarter" idx="3"/>
          </p:nvPr>
        </p:nvSpPr>
        <p:spPr>
          <a:xfrm>
            <a:off x="3124200" y="6245225"/>
            <a:ext cx="2895600" cy="476250"/>
          </a:xfrm>
          <a:prstGeom prst="rect">
            <a:avLst/>
          </a:prstGeom>
          <a:noFill/>
          <a:ln w="9525">
            <a:noFill/>
          </a:ln>
        </p:spPr>
        <p:txBody>
          <a:bodyPr anchor="t"/>
          <a:lstStyle>
            <a:lvl1pPr algn="ctr">
              <a:defRPr sz="1400">
                <a:latin typeface="Arial" pitchFamily="34" charset="0"/>
              </a:defRPr>
            </a:lvl1pPr>
          </a:lstStyle>
          <a:p>
            <a:pPr fontAlgn="base"/>
            <a:endParaRPr lang="zh-CN" altLang="en-US" strike="noStrike" noProof="1"/>
          </a:p>
        </p:txBody>
      </p:sp>
      <p:sp>
        <p:nvSpPr>
          <p:cNvPr id="197638" name="灯片编号占位符 197637"/>
          <p:cNvSpPr>
            <a:spLocks noGrp="1"/>
          </p:cNvSpPr>
          <p:nvPr>
            <p:ph type="sldNum" sz="quarter" idx="4"/>
          </p:nvPr>
        </p:nvSpPr>
        <p:spPr>
          <a:xfrm>
            <a:off x="6553200" y="6245225"/>
            <a:ext cx="2289175" cy="476250"/>
          </a:xfrm>
          <a:prstGeom prst="rect">
            <a:avLst/>
          </a:prstGeom>
          <a:noFill/>
          <a:ln w="9525">
            <a:noFill/>
          </a:ln>
        </p:spPr>
        <p:txBody>
          <a:bodyPr anchor="t"/>
          <a:lstStyle>
            <a:lvl1pPr algn="r">
              <a:defRPr sz="1400">
                <a:latin typeface="Arial" pitchFamily="34" charset="0"/>
              </a:defRPr>
            </a:lvl1pPr>
          </a:lstStyle>
          <a:p>
            <a:pPr fontAlgn="base"/>
            <a:fld id="{9A0DB2DC-4C9A-4742-B13C-FB6460FD3503}" type="slidenum">
              <a:rPr lang="zh-CN" altLang="en-US" strike="noStrike" noProof="1">
                <a:latin typeface="Arial" pitchFamily="34" charset="0"/>
                <a:ea typeface="宋体" panose="02010600030101010101" pitchFamily="2" charset="-122"/>
                <a:cs typeface="+mn-cs"/>
              </a:rPr>
              <a:t/>
            </a:fld>
            <a:endParaRPr lang="zh-CN" altLang="en-US" strike="noStrike" noProof="1">
              <a:latin typeface="Calibri" panose="020f0502020204030204" pitchFamily="34" charset="0"/>
            </a:endParaRPr>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spTree>
      <p:nvGrpSpPr>
        <p:cNvPr id="1" name=""/>
        <p:cNvGrpSpPr/>
        <p:nvPr/>
      </p:nvGrpSpPr>
      <p:grpSpPr>
        <a:xfrm>
          <a:off x="0" y="0"/>
          <a:ext cx="0" cy="0"/>
        </a:xfrm>
      </p:grpSpPr>
      <p:sp>
        <p:nvSpPr>
          <p:cNvPr id="2" name="标题 1"/>
          <p:cNvSpPr>
            <a:spLocks noGrp="1"/>
          </p:cNvSpPr>
          <p:nvPr>
            <p:ph type="title"/>
          </p:nvPr>
        </p:nvSpPr>
        <p:spPr/>
        <p:txBody>
          <a:bodyPr/>
          <a:lstStyle/>
          <a:p>
            <a:pPr fontAlgn="base"/>
            <a:r>
              <a:rPr lang="zh-CN" altLang="en-US" strike="noStrike" noProof="1" smtClean="0"/>
              <a:t>单击此处编辑母版标题样式</a:t>
            </a:r>
            <a:endParaRPr lang="zh-CN" altLang="en-US" strike="noStrike" noProof="1"/>
          </a:p>
        </p:txBody>
      </p:sp>
      <p:sp>
        <p:nvSpPr>
          <p:cNvPr id="3" name="内容占位符 2"/>
          <p:cNvSpPr>
            <a:spLocks noGrp="1"/>
          </p:cNvSpPr>
          <p:nvPr>
            <p:ph idx="1"/>
          </p:nvPr>
        </p:nvSpPr>
        <p:spPr/>
        <p:txBody>
          <a:bodyPr/>
          <a:lstStyle/>
          <a:p>
            <a:pPr lvl="0" fontAlgn="base"/>
            <a:r>
              <a:rPr lang="zh-CN" altLang="en-US" strike="noStrike" noProof="1" smtClean="0"/>
              <a:t>单击此处编辑母版文本样式</a:t>
            </a:r>
            <a:endParaRPr lang="zh-CN" altLang="en-US" strike="noStrike" noProof="1" smtClean="0"/>
          </a:p>
          <a:p>
            <a:pPr lvl="1" fontAlgn="base"/>
            <a:r>
              <a:rPr lang="zh-CN" altLang="en-US" strike="noStrike" noProof="1" smtClean="0"/>
              <a:t>第二级</a:t>
            </a:r>
            <a:endParaRPr lang="zh-CN" altLang="en-US" strike="noStrike" noProof="1" smtClean="0"/>
          </a:p>
          <a:p>
            <a:pPr lvl="2" fontAlgn="base"/>
            <a:r>
              <a:rPr lang="zh-CN" altLang="en-US" strike="noStrike" noProof="1" smtClean="0"/>
              <a:t>第三级</a:t>
            </a:r>
            <a:endParaRPr lang="zh-CN" altLang="en-US" strike="noStrike" noProof="1" smtClean="0"/>
          </a:p>
          <a:p>
            <a:pPr lvl="3" fontAlgn="base"/>
            <a:r>
              <a:rPr lang="zh-CN" altLang="en-US" strike="noStrike" noProof="1" smtClean="0"/>
              <a:t>第四级</a:t>
            </a:r>
            <a:endParaRPr lang="zh-CN" altLang="en-US" strike="noStrike" noProof="1" smtClean="0"/>
          </a:p>
          <a:p>
            <a:pPr lvl="4" fontAlgn="base"/>
            <a:r>
              <a:rPr lang="zh-CN" altLang="en-US" strike="noStrike" noProof="1" smtClean="0"/>
              <a:t>第五级</a:t>
            </a:r>
            <a:endParaRPr lang="zh-CN" altLang="en-US" strike="noStrike" noProof="1"/>
          </a:p>
        </p:txBody>
      </p:sp>
      <p:sp>
        <p:nvSpPr>
          <p:cNvPr id="4" name="日期占位符 3"/>
          <p:cNvSpPr>
            <a:spLocks noGrp="1"/>
          </p:cNvSpPr>
          <p:nvPr>
            <p:ph type="dt" sz="half" idx="10"/>
          </p:nvPr>
        </p:nvSpPr>
        <p:spPr/>
        <p:txBody>
          <a:bodyPr/>
          <a:lstStyle/>
          <a:p>
            <a:pPr lvl="0" fontAlgn="base"/>
            <a:endParaRPr lang="zh-CN" altLang="en-US" strike="noStrike" noProof="1">
              <a:latin typeface="Calibri" panose="020f0502020204030204" pitchFamily="34" charset="0"/>
            </a:endParaRPr>
          </a:p>
        </p:txBody>
      </p:sp>
      <p:sp>
        <p:nvSpPr>
          <p:cNvPr id="5" name="页脚占位符 4"/>
          <p:cNvSpPr>
            <a:spLocks noGrp="1"/>
          </p:cNvSpPr>
          <p:nvPr>
            <p:ph type="ftr" sz="quarter" idx="11"/>
          </p:nvPr>
        </p:nvSpPr>
        <p:spPr/>
        <p:txBody>
          <a:bodyPr/>
          <a:lstStyle/>
          <a:p>
            <a:pPr lvl="0" fontAlgn="base"/>
            <a:endParaRPr lang="zh-CN" altLang="en-US" strike="noStrike" noProof="1"/>
          </a:p>
        </p:txBody>
      </p:sp>
      <p:sp>
        <p:nvSpPr>
          <p:cNvPr id="6" name="灯片编号占位符 5"/>
          <p:cNvSpPr>
            <a:spLocks noGrp="1"/>
          </p:cNvSpPr>
          <p:nvPr>
            <p:ph type="sldNum" sz="quarter" idx="12"/>
          </p:nvPr>
        </p:nvSpPr>
        <p:spPr/>
        <p:txBody>
          <a:bodyPr/>
          <a:lstStyle/>
          <a:p>
            <a:pPr lvl="0" fontAlgn="base"/>
            <a:fld id="{9A0DB2DC-4C9A-4742-B13C-FB6460FD3503}" type="slidenum">
              <a:rPr lang="zh-CN" altLang="en-US" strike="noStrike" noProof="1">
                <a:latin typeface="Arial" pitchFamily="34" charset="0"/>
                <a:ea typeface="宋体" panose="02010600030101010101" pitchFamily="2" charset="-122"/>
                <a:cs typeface="+mn-cs"/>
              </a:rPr>
              <a:t/>
            </a:fld>
            <a:endParaRPr lang="zh-CN" altLang="en-US" strike="noStrike" noProof="1">
              <a:latin typeface="Calibri" panose="020f0502020204030204" pitchFamily="34" charset="0"/>
            </a:endParaRPr>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节标题">
    <p:spTree>
      <p:nvGrpSpPr>
        <p:cNvPr id="1" name=""/>
        <p:cNvGrpSpPr/>
        <p:nvPr/>
      </p:nvGrpSpPr>
      <p:grpSpPr>
        <a:xfrm>
          <a:off x="0" y="0"/>
          <a:ext cx="0" cy="0"/>
        </a:xfrm>
      </p:grpSpPr>
      <p:sp>
        <p:nvSpPr>
          <p:cNvPr id="2" name="标题 1"/>
          <p:cNvSpPr>
            <a:spLocks noGrp="1"/>
          </p:cNvSpPr>
          <p:nvPr>
            <p:ph type="title"/>
          </p:nvPr>
        </p:nvSpPr>
        <p:spPr>
          <a:xfrm>
            <a:off x="623888" y="1709738"/>
            <a:ext cx="7886700" cy="2852737"/>
          </a:xfrm>
        </p:spPr>
        <p:txBody>
          <a:bodyPr anchor="b"/>
          <a:lstStyle>
            <a:lvl1pPr>
              <a:defRPr sz="4500"/>
            </a:lvl1pPr>
          </a:lstStyle>
          <a:p>
            <a:pPr fontAlgn="base"/>
            <a:r>
              <a:rPr lang="zh-CN" altLang="en-US" strike="noStrike" noProof="1" smtClean="0"/>
              <a:t>单击此处编辑母版标题样式</a:t>
            </a:r>
            <a:endParaRPr lang="zh-CN" altLang="en-US" strike="noStrike" noProof="1"/>
          </a:p>
        </p:txBody>
      </p:sp>
      <p:sp>
        <p:nvSpPr>
          <p:cNvPr id="3" name="文本占位符 2"/>
          <p:cNvSpPr>
            <a:spLocks noGrp="1"/>
          </p:cNvSpPr>
          <p:nvPr>
            <p:ph type="body" idx="1"/>
          </p:nvPr>
        </p:nvSpPr>
        <p:spPr>
          <a:xfrm>
            <a:off x="623888" y="4589463"/>
            <a:ext cx="7886700" cy="1500187"/>
          </a:xfr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fontAlgn="base"/>
            <a:r>
              <a:rPr lang="zh-CN" altLang="en-US" strike="noStrike" noProof="1" smtClean="0"/>
              <a:t>单击此处编辑母版文本样式</a:t>
            </a:r>
            <a:endParaRPr lang="zh-CN" altLang="en-US" strike="noStrike" noProof="1" smtClean="0"/>
          </a:p>
        </p:txBody>
      </p:sp>
      <p:sp>
        <p:nvSpPr>
          <p:cNvPr id="4" name="日期占位符 3"/>
          <p:cNvSpPr>
            <a:spLocks noGrp="1"/>
          </p:cNvSpPr>
          <p:nvPr>
            <p:ph type="dt" sz="half" idx="10"/>
          </p:nvPr>
        </p:nvSpPr>
        <p:spPr/>
        <p:txBody>
          <a:bodyPr/>
          <a:lstStyle/>
          <a:p>
            <a:pPr lvl="0" fontAlgn="base"/>
            <a:endParaRPr lang="zh-CN" altLang="en-US" strike="noStrike" noProof="1">
              <a:latin typeface="Calibri" panose="020f0502020204030204" pitchFamily="34" charset="0"/>
            </a:endParaRPr>
          </a:p>
        </p:txBody>
      </p:sp>
      <p:sp>
        <p:nvSpPr>
          <p:cNvPr id="5" name="页脚占位符 4"/>
          <p:cNvSpPr>
            <a:spLocks noGrp="1"/>
          </p:cNvSpPr>
          <p:nvPr>
            <p:ph type="ftr" sz="quarter" idx="11"/>
          </p:nvPr>
        </p:nvSpPr>
        <p:spPr/>
        <p:txBody>
          <a:bodyPr/>
          <a:lstStyle/>
          <a:p>
            <a:pPr lvl="0" fontAlgn="base"/>
            <a:endParaRPr lang="zh-CN" altLang="en-US" strike="noStrike" noProof="1"/>
          </a:p>
        </p:txBody>
      </p:sp>
      <p:sp>
        <p:nvSpPr>
          <p:cNvPr id="6" name="灯片编号占位符 5"/>
          <p:cNvSpPr>
            <a:spLocks noGrp="1"/>
          </p:cNvSpPr>
          <p:nvPr>
            <p:ph type="sldNum" sz="quarter" idx="12"/>
          </p:nvPr>
        </p:nvSpPr>
        <p:spPr/>
        <p:txBody>
          <a:bodyPr/>
          <a:lstStyle/>
          <a:p>
            <a:pPr lvl="0" fontAlgn="base"/>
            <a:fld id="{9A0DB2DC-4C9A-4742-B13C-FB6460FD3503}" type="slidenum">
              <a:rPr lang="zh-CN" altLang="en-US" strike="noStrike" noProof="1">
                <a:latin typeface="Arial" pitchFamily="34" charset="0"/>
                <a:ea typeface="宋体" panose="02010600030101010101" pitchFamily="2" charset="-122"/>
                <a:cs typeface="+mn-cs"/>
              </a:rPr>
              <a:t/>
            </a:fld>
            <a:endParaRPr lang="zh-CN" altLang="en-US" strike="noStrike" noProof="1">
              <a:latin typeface="Calibri" panose="020f0502020204030204" pitchFamily="34" charset="0"/>
            </a:endParaRPr>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spTree>
      <p:nvGrpSpPr>
        <p:cNvPr id="1" name=""/>
        <p:cNvGrpSpPr/>
        <p:nvPr/>
      </p:nvGrpSpPr>
      <p:grpSpPr>
        <a:xfrm>
          <a:off x="0" y="0"/>
          <a:ext cx="0" cy="0"/>
        </a:xfrm>
      </p:grpSpPr>
      <p:sp>
        <p:nvSpPr>
          <p:cNvPr id="2" name="标题 1"/>
          <p:cNvSpPr>
            <a:spLocks noGrp="1"/>
          </p:cNvSpPr>
          <p:nvPr>
            <p:ph type="title"/>
          </p:nvPr>
        </p:nvSpPr>
        <p:spPr/>
        <p:txBody>
          <a:bodyPr/>
          <a:lstStyle/>
          <a:p>
            <a:pPr fontAlgn="base"/>
            <a:r>
              <a:rPr lang="zh-CN" altLang="en-US" strike="noStrike" noProof="1" smtClean="0"/>
              <a:t>单击此处编辑母版标题样式</a:t>
            </a:r>
            <a:endParaRPr lang="zh-CN" altLang="en-US" strike="noStrike" noProof="1"/>
          </a:p>
        </p:txBody>
      </p:sp>
      <p:sp>
        <p:nvSpPr>
          <p:cNvPr id="3" name="内容占位符 2"/>
          <p:cNvSpPr>
            <a:spLocks noGrp="1"/>
          </p:cNvSpPr>
          <p:nvPr>
            <p:ph sz="half" idx="1"/>
          </p:nvPr>
        </p:nvSpPr>
        <p:spPr>
          <a:xfrm>
            <a:off x="301625" y="1905000"/>
            <a:ext cx="4184968" cy="4194175"/>
          </a:xfrm>
        </p:spPr>
        <p:txBody>
          <a:bodyPr/>
          <a:lstStyle/>
          <a:p>
            <a:pPr lvl="0" fontAlgn="base"/>
            <a:r>
              <a:rPr lang="zh-CN" altLang="en-US" strike="noStrike" noProof="1" smtClean="0"/>
              <a:t>单击此处编辑母版文本样式</a:t>
            </a:r>
            <a:endParaRPr lang="zh-CN" altLang="en-US" strike="noStrike" noProof="1" smtClean="0"/>
          </a:p>
          <a:p>
            <a:pPr lvl="1" fontAlgn="base"/>
            <a:r>
              <a:rPr lang="zh-CN" altLang="en-US" strike="noStrike" noProof="1" smtClean="0"/>
              <a:t>第二级</a:t>
            </a:r>
            <a:endParaRPr lang="zh-CN" altLang="en-US" strike="noStrike" noProof="1" smtClean="0"/>
          </a:p>
          <a:p>
            <a:pPr lvl="2" fontAlgn="base"/>
            <a:r>
              <a:rPr lang="zh-CN" altLang="en-US" strike="noStrike" noProof="1" smtClean="0"/>
              <a:t>第三级</a:t>
            </a:r>
            <a:endParaRPr lang="zh-CN" altLang="en-US" strike="noStrike" noProof="1" smtClean="0"/>
          </a:p>
          <a:p>
            <a:pPr lvl="3" fontAlgn="base"/>
            <a:r>
              <a:rPr lang="zh-CN" altLang="en-US" strike="noStrike" noProof="1" smtClean="0"/>
              <a:t>第四级</a:t>
            </a:r>
            <a:endParaRPr lang="zh-CN" altLang="en-US" strike="noStrike" noProof="1" smtClean="0"/>
          </a:p>
          <a:p>
            <a:pPr lvl="4" fontAlgn="base"/>
            <a:r>
              <a:rPr lang="zh-CN" altLang="en-US" strike="noStrike" noProof="1" smtClean="0"/>
              <a:t>第五级</a:t>
            </a:r>
            <a:endParaRPr lang="zh-CN" altLang="en-US" strike="noStrike" noProof="1"/>
          </a:p>
        </p:txBody>
      </p:sp>
      <p:sp>
        <p:nvSpPr>
          <p:cNvPr id="4" name="内容占位符 3"/>
          <p:cNvSpPr>
            <a:spLocks noGrp="1"/>
          </p:cNvSpPr>
          <p:nvPr>
            <p:ph sz="half" idx="2"/>
          </p:nvPr>
        </p:nvSpPr>
        <p:spPr>
          <a:xfrm>
            <a:off x="4657408" y="1905000"/>
            <a:ext cx="4184968" cy="4194175"/>
          </a:xfrm>
        </p:spPr>
        <p:txBody>
          <a:bodyPr/>
          <a:lstStyle/>
          <a:p>
            <a:pPr lvl="0" fontAlgn="base"/>
            <a:r>
              <a:rPr lang="zh-CN" altLang="en-US" strike="noStrike" noProof="1" smtClean="0"/>
              <a:t>单击此处编辑母版文本样式</a:t>
            </a:r>
            <a:endParaRPr lang="zh-CN" altLang="en-US" strike="noStrike" noProof="1" smtClean="0"/>
          </a:p>
          <a:p>
            <a:pPr lvl="1" fontAlgn="base"/>
            <a:r>
              <a:rPr lang="zh-CN" altLang="en-US" strike="noStrike" noProof="1" smtClean="0"/>
              <a:t>第二级</a:t>
            </a:r>
            <a:endParaRPr lang="zh-CN" altLang="en-US" strike="noStrike" noProof="1" smtClean="0"/>
          </a:p>
          <a:p>
            <a:pPr lvl="2" fontAlgn="base"/>
            <a:r>
              <a:rPr lang="zh-CN" altLang="en-US" strike="noStrike" noProof="1" smtClean="0"/>
              <a:t>第三级</a:t>
            </a:r>
            <a:endParaRPr lang="zh-CN" altLang="en-US" strike="noStrike" noProof="1" smtClean="0"/>
          </a:p>
          <a:p>
            <a:pPr lvl="3" fontAlgn="base"/>
            <a:r>
              <a:rPr lang="zh-CN" altLang="en-US" strike="noStrike" noProof="1" smtClean="0"/>
              <a:t>第四级</a:t>
            </a:r>
            <a:endParaRPr lang="zh-CN" altLang="en-US" strike="noStrike" noProof="1" smtClean="0"/>
          </a:p>
          <a:p>
            <a:pPr lvl="4" fontAlgn="base"/>
            <a:r>
              <a:rPr lang="zh-CN" altLang="en-US" strike="noStrike" noProof="1" smtClean="0"/>
              <a:t>第五级</a:t>
            </a:r>
            <a:endParaRPr lang="zh-CN" altLang="en-US" strike="noStrike" noProof="1"/>
          </a:p>
        </p:txBody>
      </p:sp>
      <p:sp>
        <p:nvSpPr>
          <p:cNvPr id="5" name="日期占位符 4"/>
          <p:cNvSpPr>
            <a:spLocks noGrp="1"/>
          </p:cNvSpPr>
          <p:nvPr>
            <p:ph type="dt" sz="half" idx="10"/>
          </p:nvPr>
        </p:nvSpPr>
        <p:spPr/>
        <p:txBody>
          <a:bodyPr/>
          <a:lstStyle/>
          <a:p>
            <a:pPr lvl="0" fontAlgn="base"/>
            <a:endParaRPr lang="zh-CN" altLang="en-US" strike="noStrike" noProof="1">
              <a:latin typeface="Calibri" panose="020f0502020204030204" pitchFamily="34" charset="0"/>
            </a:endParaRPr>
          </a:p>
        </p:txBody>
      </p:sp>
      <p:sp>
        <p:nvSpPr>
          <p:cNvPr id="6" name="页脚占位符 5"/>
          <p:cNvSpPr>
            <a:spLocks noGrp="1"/>
          </p:cNvSpPr>
          <p:nvPr>
            <p:ph type="ftr" sz="quarter" idx="11"/>
          </p:nvPr>
        </p:nvSpPr>
        <p:spPr/>
        <p:txBody>
          <a:bodyPr/>
          <a:lstStyle/>
          <a:p>
            <a:pPr lvl="0" fontAlgn="base"/>
            <a:endParaRPr lang="zh-CN" altLang="en-US" strike="noStrike" noProof="1"/>
          </a:p>
        </p:txBody>
      </p:sp>
      <p:sp>
        <p:nvSpPr>
          <p:cNvPr id="7" name="灯片编号占位符 6"/>
          <p:cNvSpPr>
            <a:spLocks noGrp="1"/>
          </p:cNvSpPr>
          <p:nvPr>
            <p:ph type="sldNum" sz="quarter" idx="12"/>
          </p:nvPr>
        </p:nvSpPr>
        <p:spPr/>
        <p:txBody>
          <a:bodyPr/>
          <a:lstStyle/>
          <a:p>
            <a:pPr lvl="0" fontAlgn="base"/>
            <a:fld id="{9A0DB2DC-4C9A-4742-B13C-FB6460FD3503}" type="slidenum">
              <a:rPr lang="zh-CN" altLang="en-US" strike="noStrike" noProof="1">
                <a:latin typeface="Arial" pitchFamily="34" charset="0"/>
                <a:ea typeface="宋体" panose="02010600030101010101" pitchFamily="2" charset="-122"/>
                <a:cs typeface="+mn-cs"/>
              </a:rPr>
              <a:t/>
            </a:fld>
            <a:endParaRPr lang="zh-CN" altLang="en-US" strike="noStrike" noProof="1">
              <a:latin typeface="Calibri" panose="020f0502020204030204" pitchFamily="34" charset="0"/>
            </a:endParaRPr>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spTree>
      <p:nvGrpSpPr>
        <p:cNvPr id="1" name=""/>
        <p:cNvGrpSpPr/>
        <p:nvPr/>
      </p:nvGrpSpPr>
      <p:grpSpPr>
        <a:xfrm>
          <a:off x="0" y="0"/>
          <a:ext cx="0" cy="0"/>
        </a:xfrm>
      </p:grpSpPr>
      <p:sp>
        <p:nvSpPr>
          <p:cNvPr id="2" name="标题 1"/>
          <p:cNvSpPr>
            <a:spLocks noGrp="1"/>
          </p:cNvSpPr>
          <p:nvPr>
            <p:ph type="title"/>
          </p:nvPr>
        </p:nvSpPr>
        <p:spPr>
          <a:xfrm>
            <a:off x="629841" y="365125"/>
            <a:ext cx="7886700" cy="1325563"/>
          </a:xfrm>
        </p:spPr>
        <p:txBody>
          <a:bodyPr/>
          <a:lstStyle/>
          <a:p>
            <a:pPr fontAlgn="base"/>
            <a:r>
              <a:rPr lang="zh-CN" altLang="en-US" strike="noStrike" noProof="1" smtClean="0"/>
              <a:t>单击此处编辑母版标题样式</a:t>
            </a:r>
            <a:endParaRPr lang="zh-CN" altLang="en-US" strike="noStrike" noProof="1"/>
          </a:p>
        </p:txBody>
      </p:sp>
      <p:sp>
        <p:nvSpPr>
          <p:cNvPr id="3" name="文本占位符 2"/>
          <p:cNvSpPr>
            <a:spLocks noGrp="1"/>
          </p:cNvSpPr>
          <p:nvPr>
            <p:ph type="body" idx="1"/>
          </p:nvPr>
        </p:nvSpPr>
        <p:spPr>
          <a:xfrm>
            <a:off x="890081" y="1778438"/>
            <a:ext cx="3655181" cy="823912"/>
          </a:xfrm>
        </p:spPr>
        <p:txBody>
          <a:bodyPr anchor="ctr" anchorCtr="0"/>
          <a:lstStyle>
            <a:lvl1pPr marL="0" indent="0">
              <a:buNone/>
              <a:defRPr sz="2100"/>
            </a:lvl1pPr>
            <a:lvl2pPr marL="342900" indent="0">
              <a:buNone/>
              <a:defRPr sz="1800"/>
            </a:lvl2pPr>
            <a:lvl3pPr marL="685800" indent="0">
              <a:buNone/>
              <a:defRPr sz="1500"/>
            </a:lvl3pPr>
            <a:lvl4pPr marL="1028700" indent="0">
              <a:buNone/>
              <a:defRPr sz="1350"/>
            </a:lvl4pPr>
            <a:lvl5pPr marL="1371600" indent="0">
              <a:buNone/>
              <a:defRPr sz="1350"/>
            </a:lvl5pPr>
            <a:lvl6pPr marL="1714500" indent="0">
              <a:buNone/>
              <a:defRPr sz="1350"/>
            </a:lvl6pPr>
            <a:lvl7pPr marL="2057400" indent="0">
              <a:buNone/>
              <a:defRPr sz="1350"/>
            </a:lvl7pPr>
            <a:lvl8pPr marL="2400300" indent="0">
              <a:buNone/>
              <a:defRPr sz="1350"/>
            </a:lvl8pPr>
            <a:lvl9pPr marL="2743200" indent="0">
              <a:buNone/>
              <a:defRPr sz="1350"/>
            </a:lvl9pPr>
          </a:lstStyle>
          <a:p>
            <a:pPr lvl="0" fontAlgn="base"/>
            <a:r>
              <a:rPr lang="zh-CN" altLang="en-US" strike="noStrike" noProof="1" smtClean="0"/>
              <a:t>单击此处编辑母版文本样式</a:t>
            </a:r>
            <a:endParaRPr lang="zh-CN" altLang="en-US" strike="noStrike" noProof="1" smtClean="0"/>
          </a:p>
        </p:txBody>
      </p:sp>
      <p:sp>
        <p:nvSpPr>
          <p:cNvPr id="4" name="内容占位符 3"/>
          <p:cNvSpPr>
            <a:spLocks noGrp="1"/>
          </p:cNvSpPr>
          <p:nvPr>
            <p:ph sz="half" idx="2"/>
          </p:nvPr>
        </p:nvSpPr>
        <p:spPr>
          <a:xfrm>
            <a:off x="890081" y="2665379"/>
            <a:ext cx="3655181" cy="3524284"/>
          </a:xfrm>
        </p:spPr>
        <p:txBody>
          <a:bodyPr/>
          <a:lstStyle/>
          <a:p>
            <a:pPr lvl="0" fontAlgn="base"/>
            <a:r>
              <a:rPr lang="zh-CN" altLang="en-US" strike="noStrike" noProof="1" smtClean="0"/>
              <a:t>单击此处编辑母版文本样式</a:t>
            </a:r>
            <a:endParaRPr lang="zh-CN" altLang="en-US" strike="noStrike" noProof="1" smtClean="0"/>
          </a:p>
          <a:p>
            <a:pPr lvl="1" fontAlgn="base"/>
            <a:r>
              <a:rPr lang="zh-CN" altLang="en-US" strike="noStrike" noProof="1" smtClean="0"/>
              <a:t>第二级</a:t>
            </a:r>
            <a:endParaRPr lang="zh-CN" altLang="en-US" strike="noStrike" noProof="1" smtClean="0"/>
          </a:p>
          <a:p>
            <a:pPr lvl="2" fontAlgn="base"/>
            <a:r>
              <a:rPr lang="zh-CN" altLang="en-US" strike="noStrike" noProof="1" smtClean="0"/>
              <a:t>第三级</a:t>
            </a:r>
            <a:endParaRPr lang="zh-CN" altLang="en-US" strike="noStrike" noProof="1" smtClean="0"/>
          </a:p>
          <a:p>
            <a:pPr lvl="3" fontAlgn="base"/>
            <a:r>
              <a:rPr lang="zh-CN" altLang="en-US" strike="noStrike" noProof="1" smtClean="0"/>
              <a:t>第四级</a:t>
            </a:r>
            <a:endParaRPr lang="zh-CN" altLang="en-US" strike="noStrike" noProof="1" smtClean="0"/>
          </a:p>
          <a:p>
            <a:pPr lvl="4" fontAlgn="base"/>
            <a:r>
              <a:rPr lang="zh-CN" altLang="en-US" strike="noStrike" noProof="1" smtClean="0"/>
              <a:t>第五级</a:t>
            </a:r>
            <a:endParaRPr lang="zh-CN" altLang="en-US" strike="noStrike" noProof="1"/>
          </a:p>
        </p:txBody>
      </p:sp>
      <p:sp>
        <p:nvSpPr>
          <p:cNvPr id="5" name="文本占位符 4"/>
          <p:cNvSpPr>
            <a:spLocks noGrp="1"/>
          </p:cNvSpPr>
          <p:nvPr>
            <p:ph type="body" sz="quarter" idx="3"/>
          </p:nvPr>
        </p:nvSpPr>
        <p:spPr>
          <a:xfrm>
            <a:off x="4692704" y="1778438"/>
            <a:ext cx="3673182" cy="823912"/>
          </a:xfrm>
        </p:spPr>
        <p:txBody>
          <a:bodyPr anchor="ctr" anchorCtr="0"/>
          <a:lstStyle>
            <a:lvl1pPr marL="0" indent="0">
              <a:buNone/>
              <a:defRPr sz="2100"/>
            </a:lvl1pPr>
            <a:lvl2pPr marL="342900" indent="0">
              <a:buNone/>
              <a:defRPr sz="1800"/>
            </a:lvl2pPr>
            <a:lvl3pPr marL="685800" indent="0">
              <a:buNone/>
              <a:defRPr sz="1500"/>
            </a:lvl3pPr>
            <a:lvl4pPr marL="1028700" indent="0">
              <a:buNone/>
              <a:defRPr sz="1350"/>
            </a:lvl4pPr>
            <a:lvl5pPr marL="1371600" indent="0">
              <a:buNone/>
              <a:defRPr sz="1350"/>
            </a:lvl5pPr>
            <a:lvl6pPr marL="1714500" indent="0">
              <a:buNone/>
              <a:defRPr sz="1350"/>
            </a:lvl6pPr>
            <a:lvl7pPr marL="2057400" indent="0">
              <a:buNone/>
              <a:defRPr sz="1350"/>
            </a:lvl7pPr>
            <a:lvl8pPr marL="2400300" indent="0">
              <a:buNone/>
              <a:defRPr sz="1350"/>
            </a:lvl8pPr>
            <a:lvl9pPr marL="2743200" indent="0">
              <a:buNone/>
              <a:defRPr sz="1350"/>
            </a:lvl9pPr>
          </a:lstStyle>
          <a:p>
            <a:pPr lvl="0" fontAlgn="base"/>
            <a:r>
              <a:rPr lang="zh-CN" altLang="en-US" strike="noStrike" noProof="1" smtClean="0"/>
              <a:t>单击此处编辑母版文本样式</a:t>
            </a:r>
            <a:endParaRPr lang="zh-CN" altLang="en-US" strike="noStrike" noProof="1" smtClean="0"/>
          </a:p>
        </p:txBody>
      </p:sp>
      <p:sp>
        <p:nvSpPr>
          <p:cNvPr id="6" name="内容占位符 5"/>
          <p:cNvSpPr>
            <a:spLocks noGrp="1"/>
          </p:cNvSpPr>
          <p:nvPr>
            <p:ph sz="quarter" idx="4"/>
          </p:nvPr>
        </p:nvSpPr>
        <p:spPr>
          <a:xfrm>
            <a:off x="4692704" y="2665379"/>
            <a:ext cx="3673182" cy="3524284"/>
          </a:xfrm>
        </p:spPr>
        <p:txBody>
          <a:bodyPr/>
          <a:lstStyle/>
          <a:p>
            <a:pPr lvl="0" fontAlgn="base"/>
            <a:r>
              <a:rPr lang="zh-CN" altLang="en-US" strike="noStrike" noProof="1" smtClean="0"/>
              <a:t>单击此处编辑母版文本样式</a:t>
            </a:r>
            <a:endParaRPr lang="zh-CN" altLang="en-US" strike="noStrike" noProof="1" smtClean="0"/>
          </a:p>
          <a:p>
            <a:pPr lvl="1" fontAlgn="base"/>
            <a:r>
              <a:rPr lang="zh-CN" altLang="en-US" strike="noStrike" noProof="1" smtClean="0"/>
              <a:t>第二级</a:t>
            </a:r>
            <a:endParaRPr lang="zh-CN" altLang="en-US" strike="noStrike" noProof="1" smtClean="0"/>
          </a:p>
          <a:p>
            <a:pPr lvl="2" fontAlgn="base"/>
            <a:r>
              <a:rPr lang="zh-CN" altLang="en-US" strike="noStrike" noProof="1" smtClean="0"/>
              <a:t>第三级</a:t>
            </a:r>
            <a:endParaRPr lang="zh-CN" altLang="en-US" strike="noStrike" noProof="1" smtClean="0"/>
          </a:p>
          <a:p>
            <a:pPr lvl="3" fontAlgn="base"/>
            <a:r>
              <a:rPr lang="zh-CN" altLang="en-US" strike="noStrike" noProof="1" smtClean="0"/>
              <a:t>第四级</a:t>
            </a:r>
            <a:endParaRPr lang="zh-CN" altLang="en-US" strike="noStrike" noProof="1" smtClean="0"/>
          </a:p>
          <a:p>
            <a:pPr lvl="4" fontAlgn="base"/>
            <a:r>
              <a:rPr lang="zh-CN" altLang="en-US" strike="noStrike" noProof="1" smtClean="0"/>
              <a:t>第五级</a:t>
            </a:r>
            <a:endParaRPr lang="zh-CN" altLang="en-US" strike="noStrike" noProof="1"/>
          </a:p>
        </p:txBody>
      </p:sp>
      <p:sp>
        <p:nvSpPr>
          <p:cNvPr id="7" name="日期占位符 6"/>
          <p:cNvSpPr>
            <a:spLocks noGrp="1"/>
          </p:cNvSpPr>
          <p:nvPr>
            <p:ph type="dt" sz="half" idx="10"/>
          </p:nvPr>
        </p:nvSpPr>
        <p:spPr/>
        <p:txBody>
          <a:bodyPr/>
          <a:lstStyle/>
          <a:p>
            <a:pPr lvl="0" fontAlgn="base"/>
            <a:endParaRPr lang="zh-CN" altLang="en-US" strike="noStrike" noProof="1">
              <a:latin typeface="Calibri" panose="020f0502020204030204" pitchFamily="34" charset="0"/>
            </a:endParaRPr>
          </a:p>
        </p:txBody>
      </p:sp>
      <p:sp>
        <p:nvSpPr>
          <p:cNvPr id="8" name="页脚占位符 7"/>
          <p:cNvSpPr>
            <a:spLocks noGrp="1"/>
          </p:cNvSpPr>
          <p:nvPr>
            <p:ph type="ftr" sz="quarter" idx="11"/>
          </p:nvPr>
        </p:nvSpPr>
        <p:spPr/>
        <p:txBody>
          <a:bodyPr/>
          <a:lstStyle/>
          <a:p>
            <a:pPr lvl="0" fontAlgn="base"/>
            <a:endParaRPr lang="zh-CN" altLang="en-US" strike="noStrike" noProof="1"/>
          </a:p>
        </p:txBody>
      </p:sp>
      <p:sp>
        <p:nvSpPr>
          <p:cNvPr id="9" name="灯片编号占位符 8"/>
          <p:cNvSpPr>
            <a:spLocks noGrp="1"/>
          </p:cNvSpPr>
          <p:nvPr>
            <p:ph type="sldNum" sz="quarter" idx="12"/>
          </p:nvPr>
        </p:nvSpPr>
        <p:spPr/>
        <p:txBody>
          <a:bodyPr/>
          <a:lstStyle/>
          <a:p>
            <a:pPr lvl="0" fontAlgn="base"/>
            <a:fld id="{9A0DB2DC-4C9A-4742-B13C-FB6460FD3503}" type="slidenum">
              <a:rPr lang="zh-CN" altLang="en-US" strike="noStrike" noProof="1">
                <a:latin typeface="Arial" pitchFamily="34" charset="0"/>
                <a:ea typeface="宋体" panose="02010600030101010101" pitchFamily="2" charset="-122"/>
                <a:cs typeface="+mn-cs"/>
              </a:rPr>
              <a:t/>
            </a:fld>
            <a:endParaRPr lang="zh-CN" altLang="en-US" strike="noStrike" noProof="1">
              <a:latin typeface="Calibri" panose="020f0502020204030204" pitchFamily="34" charset="0"/>
            </a:endParaRPr>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spTree>
      <p:nvGrpSpPr>
        <p:cNvPr id="1" name=""/>
        <p:cNvGrpSpPr/>
        <p:nvPr/>
      </p:nvGrpSpPr>
      <p:grpSpPr>
        <a:xfrm>
          <a:off x="0" y="0"/>
          <a:ext cx="0" cy="0"/>
        </a:xfrm>
      </p:grpSpPr>
      <p:sp>
        <p:nvSpPr>
          <p:cNvPr id="2" name="标题 1"/>
          <p:cNvSpPr>
            <a:spLocks noGrp="1"/>
          </p:cNvSpPr>
          <p:nvPr>
            <p:ph type="title"/>
          </p:nvPr>
        </p:nvSpPr>
        <p:spPr/>
        <p:txBody>
          <a:bodyPr/>
          <a:lstStyle/>
          <a:p>
            <a:pPr fontAlgn="base"/>
            <a:r>
              <a:rPr lang="zh-CN" altLang="en-US" strike="noStrike" noProof="1" smtClean="0"/>
              <a:t>单击此处编辑母版标题样式</a:t>
            </a:r>
            <a:endParaRPr lang="zh-CN" altLang="en-US" strike="noStrike" noProof="1"/>
          </a:p>
        </p:txBody>
      </p:sp>
      <p:sp>
        <p:nvSpPr>
          <p:cNvPr id="3" name="日期占位符 2"/>
          <p:cNvSpPr>
            <a:spLocks noGrp="1"/>
          </p:cNvSpPr>
          <p:nvPr>
            <p:ph type="dt" sz="half" idx="10"/>
          </p:nvPr>
        </p:nvSpPr>
        <p:spPr/>
        <p:txBody>
          <a:bodyPr/>
          <a:lstStyle/>
          <a:p>
            <a:pPr lvl="0" fontAlgn="base"/>
            <a:endParaRPr lang="zh-CN" altLang="en-US" strike="noStrike" noProof="1">
              <a:latin typeface="Calibri" panose="020f0502020204030204" pitchFamily="34" charset="0"/>
            </a:endParaRPr>
          </a:p>
        </p:txBody>
      </p:sp>
      <p:sp>
        <p:nvSpPr>
          <p:cNvPr id="4" name="页脚占位符 3"/>
          <p:cNvSpPr>
            <a:spLocks noGrp="1"/>
          </p:cNvSpPr>
          <p:nvPr>
            <p:ph type="ftr" sz="quarter" idx="11"/>
          </p:nvPr>
        </p:nvSpPr>
        <p:spPr/>
        <p:txBody>
          <a:bodyPr/>
          <a:lstStyle/>
          <a:p>
            <a:pPr lvl="0" fontAlgn="base"/>
            <a:endParaRPr lang="zh-CN" altLang="en-US" strike="noStrike" noProof="1"/>
          </a:p>
        </p:txBody>
      </p:sp>
      <p:sp>
        <p:nvSpPr>
          <p:cNvPr id="5" name="灯片编号占位符 4"/>
          <p:cNvSpPr>
            <a:spLocks noGrp="1"/>
          </p:cNvSpPr>
          <p:nvPr>
            <p:ph type="sldNum" sz="quarter" idx="12"/>
          </p:nvPr>
        </p:nvSpPr>
        <p:spPr/>
        <p:txBody>
          <a:bodyPr/>
          <a:lstStyle/>
          <a:p>
            <a:pPr lvl="0" fontAlgn="base"/>
            <a:fld id="{9A0DB2DC-4C9A-4742-B13C-FB6460FD3503}" type="slidenum">
              <a:rPr lang="zh-CN" altLang="en-US" strike="noStrike" noProof="1">
                <a:latin typeface="Arial" pitchFamily="34" charset="0"/>
                <a:ea typeface="宋体" panose="02010600030101010101" pitchFamily="2" charset="-122"/>
                <a:cs typeface="+mn-cs"/>
              </a:rPr>
              <a:t/>
            </a:fld>
            <a:endParaRPr lang="zh-CN" altLang="en-US" strike="noStrike" noProof="1">
              <a:latin typeface="Calibri" panose="020f0502020204030204" pitchFamily="34" charset="0"/>
            </a:endParaRPr>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日期占位符 1"/>
          <p:cNvSpPr>
            <a:spLocks noGrp="1"/>
          </p:cNvSpPr>
          <p:nvPr>
            <p:ph type="dt" sz="half" idx="10"/>
          </p:nvPr>
        </p:nvSpPr>
        <p:spPr/>
        <p:txBody>
          <a:bodyPr/>
          <a:lstStyle/>
          <a:p>
            <a:pPr lvl="0" fontAlgn="base"/>
            <a:endParaRPr lang="zh-CN" altLang="en-US" strike="noStrike" noProof="1">
              <a:latin typeface="Calibri" panose="020f0502020204030204" pitchFamily="34" charset="0"/>
            </a:endParaRPr>
          </a:p>
        </p:txBody>
      </p:sp>
      <p:sp>
        <p:nvSpPr>
          <p:cNvPr id="3" name="页脚占位符 2"/>
          <p:cNvSpPr>
            <a:spLocks noGrp="1"/>
          </p:cNvSpPr>
          <p:nvPr>
            <p:ph type="ftr" sz="quarter" idx="11"/>
          </p:nvPr>
        </p:nvSpPr>
        <p:spPr/>
        <p:txBody>
          <a:bodyPr/>
          <a:lstStyle/>
          <a:p>
            <a:pPr lvl="0" fontAlgn="base"/>
            <a:endParaRPr lang="zh-CN" altLang="en-US" strike="noStrike" noProof="1"/>
          </a:p>
        </p:txBody>
      </p:sp>
      <p:sp>
        <p:nvSpPr>
          <p:cNvPr id="4" name="灯片编号占位符 3"/>
          <p:cNvSpPr>
            <a:spLocks noGrp="1"/>
          </p:cNvSpPr>
          <p:nvPr>
            <p:ph type="sldNum" sz="quarter" idx="12"/>
          </p:nvPr>
        </p:nvSpPr>
        <p:spPr/>
        <p:txBody>
          <a:bodyPr/>
          <a:lstStyle/>
          <a:p>
            <a:pPr lvl="0" fontAlgn="base"/>
            <a:fld id="{9A0DB2DC-4C9A-4742-B13C-FB6460FD3503}" type="slidenum">
              <a:rPr lang="zh-CN" altLang="en-US" strike="noStrike" noProof="1">
                <a:latin typeface="Arial" pitchFamily="34" charset="0"/>
                <a:ea typeface="宋体" panose="02010600030101010101" pitchFamily="2" charset="-122"/>
                <a:cs typeface="+mn-cs"/>
              </a:rPr>
              <a:t/>
            </a:fld>
            <a:endParaRPr lang="zh-CN" altLang="en-US" strike="noStrike" noProof="1">
              <a:latin typeface="Calibri" panose="020f0502020204030204" pitchFamily="34" charset="0"/>
            </a:endParaRPr>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内容与标题">
    <p:spTree>
      <p:nvGrpSpPr>
        <p:cNvPr id="1" name=""/>
        <p:cNvGrpSpPr/>
        <p:nvPr/>
      </p:nvGrpSpPr>
      <p:grpSpPr>
        <a:xfrm>
          <a:off x="0" y="0"/>
          <a:ext cx="0" cy="0"/>
        </a:xfrm>
      </p:grpSpPr>
      <p:sp>
        <p:nvSpPr>
          <p:cNvPr id="2" name="标题 1"/>
          <p:cNvSpPr>
            <a:spLocks noGrp="1"/>
          </p:cNvSpPr>
          <p:nvPr>
            <p:ph type="title"/>
          </p:nvPr>
        </p:nvSpPr>
        <p:spPr>
          <a:xfrm>
            <a:off x="629841" y="457200"/>
            <a:ext cx="2949178" cy="1600200"/>
          </a:xfrm>
        </p:spPr>
        <p:txBody>
          <a:bodyPr anchor="b"/>
          <a:lstStyle>
            <a:lvl1pPr>
              <a:defRPr sz="2400"/>
            </a:lvl1pPr>
          </a:lstStyle>
          <a:p>
            <a:pPr fontAlgn="base"/>
            <a:r>
              <a:rPr lang="zh-CN" altLang="en-US" strike="noStrike" noProof="1" smtClean="0"/>
              <a:t>单击此处编辑母版标题样式</a:t>
            </a:r>
            <a:endParaRPr lang="zh-CN" altLang="en-US" strike="noStrike" noProof="1"/>
          </a:p>
        </p:txBody>
      </p:sp>
      <p:sp>
        <p:nvSpPr>
          <p:cNvPr id="3" name="内容占位符 2"/>
          <p:cNvSpPr>
            <a:spLocks noGrp="1"/>
          </p:cNvSpPr>
          <p:nvPr>
            <p:ph idx="1"/>
          </p:nvPr>
        </p:nvSpPr>
        <p:spPr>
          <a:xfrm>
            <a:off x="3887391" y="987425"/>
            <a:ext cx="4629150" cy="4873625"/>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fontAlgn="base"/>
            <a:r>
              <a:rPr lang="zh-CN" altLang="en-US" strike="noStrike" noProof="1" smtClean="0"/>
              <a:t>单击此处编辑母版文本样式</a:t>
            </a:r>
            <a:endParaRPr lang="zh-CN" altLang="en-US" strike="noStrike" noProof="1" smtClean="0"/>
          </a:p>
          <a:p>
            <a:pPr lvl="1" fontAlgn="base"/>
            <a:r>
              <a:rPr lang="zh-CN" altLang="en-US" strike="noStrike" noProof="1" smtClean="0"/>
              <a:t>第二级</a:t>
            </a:r>
            <a:endParaRPr lang="zh-CN" altLang="en-US" strike="noStrike" noProof="1" smtClean="0"/>
          </a:p>
          <a:p>
            <a:pPr lvl="2" fontAlgn="base"/>
            <a:r>
              <a:rPr lang="zh-CN" altLang="en-US" strike="noStrike" noProof="1" smtClean="0"/>
              <a:t>第三级</a:t>
            </a:r>
            <a:endParaRPr lang="zh-CN" altLang="en-US" strike="noStrike" noProof="1" smtClean="0"/>
          </a:p>
          <a:p>
            <a:pPr lvl="3" fontAlgn="base"/>
            <a:r>
              <a:rPr lang="zh-CN" altLang="en-US" strike="noStrike" noProof="1" smtClean="0"/>
              <a:t>第四级</a:t>
            </a:r>
            <a:endParaRPr lang="zh-CN" altLang="en-US" strike="noStrike" noProof="1" smtClean="0"/>
          </a:p>
          <a:p>
            <a:pPr lvl="4" fontAlgn="base"/>
            <a:r>
              <a:rPr lang="zh-CN" altLang="en-US" strike="noStrike" noProof="1" smtClean="0"/>
              <a:t>第五级</a:t>
            </a:r>
            <a:endParaRPr lang="zh-CN" altLang="en-US" strike="noStrike" noProof="1"/>
          </a:p>
        </p:txBody>
      </p:sp>
      <p:sp>
        <p:nvSpPr>
          <p:cNvPr id="4" name="文本占位符 3"/>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fontAlgn="base"/>
            <a:r>
              <a:rPr lang="zh-CN" altLang="en-US" strike="noStrike" noProof="1" smtClean="0"/>
              <a:t>单击此处编辑母版文本样式</a:t>
            </a:r>
            <a:endParaRPr lang="zh-CN" altLang="en-US" strike="noStrike" noProof="1" smtClean="0"/>
          </a:p>
        </p:txBody>
      </p:sp>
      <p:sp>
        <p:nvSpPr>
          <p:cNvPr id="5" name="日期占位符 4"/>
          <p:cNvSpPr>
            <a:spLocks noGrp="1"/>
          </p:cNvSpPr>
          <p:nvPr>
            <p:ph type="dt" sz="half" idx="10"/>
          </p:nvPr>
        </p:nvSpPr>
        <p:spPr/>
        <p:txBody>
          <a:bodyPr/>
          <a:lstStyle/>
          <a:p>
            <a:pPr lvl="0" fontAlgn="base"/>
            <a:endParaRPr lang="zh-CN" altLang="en-US" strike="noStrike" noProof="1">
              <a:latin typeface="Calibri" panose="020f0502020204030204" pitchFamily="34" charset="0"/>
            </a:endParaRPr>
          </a:p>
        </p:txBody>
      </p:sp>
      <p:sp>
        <p:nvSpPr>
          <p:cNvPr id="6" name="页脚占位符 5"/>
          <p:cNvSpPr>
            <a:spLocks noGrp="1"/>
          </p:cNvSpPr>
          <p:nvPr>
            <p:ph type="ftr" sz="quarter" idx="11"/>
          </p:nvPr>
        </p:nvSpPr>
        <p:spPr/>
        <p:txBody>
          <a:bodyPr/>
          <a:lstStyle/>
          <a:p>
            <a:pPr lvl="0" fontAlgn="base"/>
            <a:endParaRPr lang="zh-CN" altLang="en-US" strike="noStrike" noProof="1"/>
          </a:p>
        </p:txBody>
      </p:sp>
      <p:sp>
        <p:nvSpPr>
          <p:cNvPr id="7" name="灯片编号占位符 6"/>
          <p:cNvSpPr>
            <a:spLocks noGrp="1"/>
          </p:cNvSpPr>
          <p:nvPr>
            <p:ph type="sldNum" sz="quarter" idx="12"/>
          </p:nvPr>
        </p:nvSpPr>
        <p:spPr/>
        <p:txBody>
          <a:bodyPr/>
          <a:lstStyle/>
          <a:p>
            <a:pPr lvl="0" fontAlgn="base"/>
            <a:fld id="{9A0DB2DC-4C9A-4742-B13C-FB6460FD3503}" type="slidenum">
              <a:rPr lang="zh-CN" altLang="en-US" strike="noStrike" noProof="1">
                <a:latin typeface="Arial" pitchFamily="34" charset="0"/>
                <a:ea typeface="宋体" panose="02010600030101010101" pitchFamily="2" charset="-122"/>
                <a:cs typeface="+mn-cs"/>
              </a:rPr>
              <a:t/>
            </a:fld>
            <a:endParaRPr lang="zh-CN" altLang="en-US" strike="noStrike" noProof="1">
              <a:latin typeface="Calibri" panose="020f0502020204030204" pitchFamily="34" charset="0"/>
            </a:endParaRPr>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图片与标题">
    <p:spTree>
      <p:nvGrpSpPr>
        <p:cNvPr id="1" name=""/>
        <p:cNvGrpSpPr/>
        <p:nvPr/>
      </p:nvGrpSpPr>
      <p:grpSpPr>
        <a:xfrm>
          <a:off x="0" y="0"/>
          <a:ext cx="0" cy="0"/>
        </a:xfrm>
      </p:grpSpPr>
      <p:sp>
        <p:nvSpPr>
          <p:cNvPr id="2" name="标题 1"/>
          <p:cNvSpPr>
            <a:spLocks noGrp="1"/>
          </p:cNvSpPr>
          <p:nvPr>
            <p:ph type="title"/>
          </p:nvPr>
        </p:nvSpPr>
        <p:spPr>
          <a:xfrm>
            <a:off x="629841" y="457200"/>
            <a:ext cx="3124012" cy="1600200"/>
          </a:xfrm>
        </p:spPr>
        <p:txBody>
          <a:bodyPr anchor="b"/>
          <a:lstStyle>
            <a:lvl1pPr>
              <a:defRPr sz="2400"/>
            </a:lvl1pPr>
          </a:lstStyle>
          <a:p>
            <a:pPr fontAlgn="base"/>
            <a:r>
              <a:rPr lang="zh-CN" altLang="en-US" strike="noStrike" noProof="1" smtClean="0"/>
              <a:t>单击此处编辑母版标题样式</a:t>
            </a:r>
            <a:endParaRPr lang="zh-CN" altLang="en-US" strike="noStrike" noProof="1"/>
          </a:p>
        </p:txBody>
      </p:sp>
      <p:sp>
        <p:nvSpPr>
          <p:cNvPr id="3" name="图片占位符 2"/>
          <p:cNvSpPr>
            <a:spLocks noGrp="1"/>
          </p:cNvSpPr>
          <p:nvPr>
            <p:ph type="pic" idx="1"/>
          </p:nvPr>
        </p:nvSpPr>
        <p:spPr>
          <a:xfrm>
            <a:off x="3887391" y="457201"/>
            <a:ext cx="4629150" cy="5403850"/>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pPr fontAlgn="base"/>
            <a:endParaRPr lang="zh-CN" altLang="en-US" strike="noStrike" noProof="1"/>
          </a:p>
        </p:txBody>
      </p:sp>
      <p:sp>
        <p:nvSpPr>
          <p:cNvPr id="4" name="文本占位符 3"/>
          <p:cNvSpPr>
            <a:spLocks noGrp="1"/>
          </p:cNvSpPr>
          <p:nvPr>
            <p:ph type="body" sz="half" idx="2"/>
          </p:nvPr>
        </p:nvSpPr>
        <p:spPr>
          <a:xfrm>
            <a:off x="629841" y="2057400"/>
            <a:ext cx="3124012" cy="3811588"/>
          </a:xfrm>
        </p:spPr>
        <p:txBody>
          <a:bodyPr/>
          <a:lstStyle>
            <a:lvl1pPr marL="0" indent="0">
              <a:buNone/>
              <a:defRPr sz="1500"/>
            </a:lvl1pPr>
            <a:lvl2pPr marL="342900" indent="0">
              <a:buNone/>
              <a:defRPr sz="1350"/>
            </a:lvl2pPr>
            <a:lvl3pPr marL="685800" indent="0">
              <a:buNone/>
              <a:defRPr sz="1200"/>
            </a:lvl3pPr>
            <a:lvl4pPr marL="1028700" indent="0">
              <a:buNone/>
              <a:defRPr sz="1050"/>
            </a:lvl4pPr>
            <a:lvl5pPr marL="1371600" indent="0">
              <a:buNone/>
              <a:defRPr sz="1050"/>
            </a:lvl5pPr>
            <a:lvl6pPr marL="1714500" indent="0">
              <a:buNone/>
              <a:defRPr sz="1050"/>
            </a:lvl6pPr>
            <a:lvl7pPr marL="2057400" indent="0">
              <a:buNone/>
              <a:defRPr sz="1050"/>
            </a:lvl7pPr>
            <a:lvl8pPr marL="2400300" indent="0">
              <a:buNone/>
              <a:defRPr sz="1050"/>
            </a:lvl8pPr>
            <a:lvl9pPr marL="2743200" indent="0">
              <a:buNone/>
              <a:defRPr sz="1050"/>
            </a:lvl9pPr>
          </a:lstStyle>
          <a:p>
            <a:pPr lvl="0" fontAlgn="base"/>
            <a:r>
              <a:rPr lang="zh-CN" altLang="en-US" strike="noStrike" noProof="1" smtClean="0"/>
              <a:t>单击此处编辑母版文本样式</a:t>
            </a:r>
            <a:endParaRPr lang="zh-CN" altLang="en-US" strike="noStrike" noProof="1" smtClean="0"/>
          </a:p>
        </p:txBody>
      </p:sp>
      <p:sp>
        <p:nvSpPr>
          <p:cNvPr id="5" name="日期占位符 4"/>
          <p:cNvSpPr>
            <a:spLocks noGrp="1"/>
          </p:cNvSpPr>
          <p:nvPr>
            <p:ph type="dt" sz="half" idx="10"/>
          </p:nvPr>
        </p:nvSpPr>
        <p:spPr/>
        <p:txBody>
          <a:bodyPr/>
          <a:lstStyle/>
          <a:p>
            <a:pPr lvl="0" fontAlgn="base"/>
            <a:endParaRPr lang="zh-CN" altLang="en-US" strike="noStrike" noProof="1">
              <a:latin typeface="Calibri" panose="020f0502020204030204" pitchFamily="34" charset="0"/>
            </a:endParaRPr>
          </a:p>
        </p:txBody>
      </p:sp>
      <p:sp>
        <p:nvSpPr>
          <p:cNvPr id="6" name="页脚占位符 5"/>
          <p:cNvSpPr>
            <a:spLocks noGrp="1"/>
          </p:cNvSpPr>
          <p:nvPr>
            <p:ph type="ftr" sz="quarter" idx="11"/>
          </p:nvPr>
        </p:nvSpPr>
        <p:spPr/>
        <p:txBody>
          <a:bodyPr/>
          <a:lstStyle/>
          <a:p>
            <a:pPr lvl="0" fontAlgn="base"/>
            <a:endParaRPr lang="zh-CN" altLang="en-US" strike="noStrike" noProof="1"/>
          </a:p>
        </p:txBody>
      </p:sp>
      <p:sp>
        <p:nvSpPr>
          <p:cNvPr id="7" name="灯片编号占位符 6"/>
          <p:cNvSpPr>
            <a:spLocks noGrp="1"/>
          </p:cNvSpPr>
          <p:nvPr>
            <p:ph type="sldNum" sz="quarter" idx="12"/>
          </p:nvPr>
        </p:nvSpPr>
        <p:spPr/>
        <p:txBody>
          <a:bodyPr/>
          <a:lstStyle/>
          <a:p>
            <a:pPr lvl="0" fontAlgn="base"/>
            <a:fld id="{9A0DB2DC-4C9A-4742-B13C-FB6460FD3503}" type="slidenum">
              <a:rPr lang="zh-CN" altLang="en-US" strike="noStrike" noProof="1">
                <a:latin typeface="Arial" pitchFamily="34" charset="0"/>
                <a:ea typeface="宋体" panose="02010600030101010101" pitchFamily="2" charset="-122"/>
                <a:cs typeface="+mn-cs"/>
              </a:rPr>
              <a:t/>
            </a:fld>
            <a:endParaRPr lang="zh-CN" altLang="en-US" strike="noStrike" noProof="1">
              <a:latin typeface="Calibri" panose="020f0502020204030204" pitchFamily="34" charset="0"/>
            </a:endParaRPr>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标题和竖排文字">
    <p:spTree>
      <p:nvGrpSpPr>
        <p:cNvPr id="1" name=""/>
        <p:cNvGrpSpPr/>
        <p:nvPr/>
      </p:nvGrpSpPr>
      <p:grpSpPr>
        <a:xfrm>
          <a:off x="0" y="0"/>
          <a:ext cx="0" cy="0"/>
        </a:xfrm>
      </p:grpSpPr>
      <p:sp>
        <p:nvSpPr>
          <p:cNvPr id="2" name="标题 1"/>
          <p:cNvSpPr>
            <a:spLocks noGrp="1"/>
          </p:cNvSpPr>
          <p:nvPr>
            <p:ph type="title"/>
          </p:nvPr>
        </p:nvSpPr>
        <p:spPr/>
        <p:txBody>
          <a:bodyPr/>
          <a:lstStyle/>
          <a:p>
            <a:pPr fontAlgn="base"/>
            <a:r>
              <a:rPr lang="zh-CN" altLang="en-US" strike="noStrike" noProof="1" smtClean="0"/>
              <a:t>单击此处编辑母版标题样式</a:t>
            </a:r>
            <a:endParaRPr lang="zh-CN" altLang="en-US" strike="noStrike" noProof="1"/>
          </a:p>
        </p:txBody>
      </p:sp>
      <p:sp>
        <p:nvSpPr>
          <p:cNvPr id="3" name="竖排文字占位符 2"/>
          <p:cNvSpPr>
            <a:spLocks noGrp="1"/>
          </p:cNvSpPr>
          <p:nvPr>
            <p:ph type="body" orient="vert" idx="1"/>
          </p:nvPr>
        </p:nvSpPr>
        <p:spPr/>
        <p:txBody>
          <a:bodyPr vert="eaVert"/>
          <a:lstStyle/>
          <a:p>
            <a:pPr lvl="0" fontAlgn="base"/>
            <a:r>
              <a:rPr lang="zh-CN" altLang="en-US" strike="noStrike" noProof="1" smtClean="0"/>
              <a:t>单击此处编辑母版文本样式</a:t>
            </a:r>
            <a:endParaRPr lang="zh-CN" altLang="en-US" strike="noStrike" noProof="1" smtClean="0"/>
          </a:p>
          <a:p>
            <a:pPr lvl="1" fontAlgn="base"/>
            <a:r>
              <a:rPr lang="zh-CN" altLang="en-US" strike="noStrike" noProof="1" smtClean="0"/>
              <a:t>第二级</a:t>
            </a:r>
            <a:endParaRPr lang="zh-CN" altLang="en-US" strike="noStrike" noProof="1" smtClean="0"/>
          </a:p>
          <a:p>
            <a:pPr lvl="2" fontAlgn="base"/>
            <a:r>
              <a:rPr lang="zh-CN" altLang="en-US" strike="noStrike" noProof="1" smtClean="0"/>
              <a:t>第三级</a:t>
            </a:r>
            <a:endParaRPr lang="zh-CN" altLang="en-US" strike="noStrike" noProof="1" smtClean="0"/>
          </a:p>
          <a:p>
            <a:pPr lvl="3" fontAlgn="base"/>
            <a:r>
              <a:rPr lang="zh-CN" altLang="en-US" strike="noStrike" noProof="1" smtClean="0"/>
              <a:t>第四级</a:t>
            </a:r>
            <a:endParaRPr lang="zh-CN" altLang="en-US" strike="noStrike" noProof="1" smtClean="0"/>
          </a:p>
          <a:p>
            <a:pPr lvl="4" fontAlgn="base"/>
            <a:r>
              <a:rPr lang="zh-CN" altLang="en-US" strike="noStrike" noProof="1" smtClean="0"/>
              <a:t>第五级</a:t>
            </a:r>
            <a:endParaRPr lang="zh-CN" altLang="en-US" strike="noStrike" noProof="1"/>
          </a:p>
        </p:txBody>
      </p:sp>
      <p:sp>
        <p:nvSpPr>
          <p:cNvPr id="4" name="日期占位符 3"/>
          <p:cNvSpPr>
            <a:spLocks noGrp="1"/>
          </p:cNvSpPr>
          <p:nvPr>
            <p:ph type="dt" sz="half" idx="10"/>
          </p:nvPr>
        </p:nvSpPr>
        <p:spPr/>
        <p:txBody>
          <a:bodyPr/>
          <a:lstStyle/>
          <a:p>
            <a:pPr lvl="0" fontAlgn="base"/>
            <a:endParaRPr lang="zh-CN" altLang="en-US" strike="noStrike" noProof="1">
              <a:latin typeface="Calibri" panose="020f0502020204030204" pitchFamily="34" charset="0"/>
            </a:endParaRPr>
          </a:p>
        </p:txBody>
      </p:sp>
      <p:sp>
        <p:nvSpPr>
          <p:cNvPr id="5" name="页脚占位符 4"/>
          <p:cNvSpPr>
            <a:spLocks noGrp="1"/>
          </p:cNvSpPr>
          <p:nvPr>
            <p:ph type="ftr" sz="quarter" idx="11"/>
          </p:nvPr>
        </p:nvSpPr>
        <p:spPr/>
        <p:txBody>
          <a:bodyPr/>
          <a:lstStyle/>
          <a:p>
            <a:pPr lvl="0" fontAlgn="base"/>
            <a:endParaRPr lang="zh-CN" altLang="en-US" strike="noStrike" noProof="1"/>
          </a:p>
        </p:txBody>
      </p:sp>
      <p:sp>
        <p:nvSpPr>
          <p:cNvPr id="6" name="灯片编号占位符 5"/>
          <p:cNvSpPr>
            <a:spLocks noGrp="1"/>
          </p:cNvSpPr>
          <p:nvPr>
            <p:ph type="sldNum" sz="quarter" idx="12"/>
          </p:nvPr>
        </p:nvSpPr>
        <p:spPr/>
        <p:txBody>
          <a:bodyPr/>
          <a:lstStyle/>
          <a:p>
            <a:pPr lvl="0" fontAlgn="base"/>
            <a:fld id="{9A0DB2DC-4C9A-4742-B13C-FB6460FD3503}" type="slidenum">
              <a:rPr lang="zh-CN" altLang="en-US" strike="noStrike" noProof="1">
                <a:latin typeface="Arial" pitchFamily="34" charset="0"/>
                <a:ea typeface="宋体" panose="02010600030101010101" pitchFamily="2" charset="-122"/>
                <a:cs typeface="+mn-cs"/>
              </a:rPr>
              <a:t/>
            </a:fld>
            <a:endParaRPr lang="zh-CN" altLang="en-US" strike="noStrike" noProof="1">
              <a:latin typeface="Calibri" panose="020f0502020204030204" pitchFamily="34" charset="0"/>
            </a:endParaRPr>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竖版">
    <p:spTree>
      <p:nvGrpSpPr>
        <p:cNvPr id="1" name=""/>
        <p:cNvGrpSpPr/>
        <p:nvPr/>
      </p:nvGrpSpPr>
      <p:grpSpPr>
        <a:xfrm>
          <a:off x="0" y="0"/>
          <a:ext cx="0" cy="0"/>
        </a:xfrm>
      </p:grpSpPr>
      <p:sp>
        <p:nvSpPr>
          <p:cNvPr id="2" name="竖排标题 1"/>
          <p:cNvSpPr>
            <a:spLocks noGrp="1"/>
          </p:cNvSpPr>
          <p:nvPr>
            <p:ph type="title" orient="vert"/>
          </p:nvPr>
        </p:nvSpPr>
        <p:spPr>
          <a:xfrm>
            <a:off x="6707188" y="609600"/>
            <a:ext cx="2135188" cy="5489575"/>
          </a:xfrm>
        </p:spPr>
        <p:txBody>
          <a:bodyPr vert="eaVert"/>
          <a:lstStyle/>
          <a:p>
            <a:pPr fontAlgn="base"/>
            <a:r>
              <a:rPr lang="zh-CN" altLang="en-US" strike="noStrike" noProof="1" smtClean="0"/>
              <a:t>单击此处编辑母版标题样式</a:t>
            </a:r>
            <a:endParaRPr lang="zh-CN" altLang="en-US" strike="noStrike" noProof="1"/>
          </a:p>
        </p:txBody>
      </p:sp>
      <p:sp>
        <p:nvSpPr>
          <p:cNvPr id="3" name="竖排文字占位符 2"/>
          <p:cNvSpPr>
            <a:spLocks noGrp="1"/>
          </p:cNvSpPr>
          <p:nvPr>
            <p:ph type="body" orient="vert" idx="1"/>
          </p:nvPr>
        </p:nvSpPr>
        <p:spPr>
          <a:xfrm>
            <a:off x="301625" y="609600"/>
            <a:ext cx="6281784" cy="5489575"/>
          </a:xfrm>
        </p:spPr>
        <p:txBody>
          <a:bodyPr vert="eaVert"/>
          <a:lstStyle/>
          <a:p>
            <a:pPr lvl="0" fontAlgn="base"/>
            <a:r>
              <a:rPr lang="zh-CN" altLang="en-US" strike="noStrike" noProof="1" smtClean="0"/>
              <a:t>单击此处编辑母版文本样式</a:t>
            </a:r>
            <a:endParaRPr lang="zh-CN" altLang="en-US" strike="noStrike" noProof="1" smtClean="0"/>
          </a:p>
          <a:p>
            <a:pPr lvl="1" fontAlgn="base"/>
            <a:r>
              <a:rPr lang="zh-CN" altLang="en-US" strike="noStrike" noProof="1" smtClean="0"/>
              <a:t>第二级</a:t>
            </a:r>
            <a:endParaRPr lang="zh-CN" altLang="en-US" strike="noStrike" noProof="1" smtClean="0"/>
          </a:p>
          <a:p>
            <a:pPr lvl="2" fontAlgn="base"/>
            <a:r>
              <a:rPr lang="zh-CN" altLang="en-US" strike="noStrike" noProof="1" smtClean="0"/>
              <a:t>第三级</a:t>
            </a:r>
            <a:endParaRPr lang="zh-CN" altLang="en-US" strike="noStrike" noProof="1" smtClean="0"/>
          </a:p>
          <a:p>
            <a:pPr lvl="3" fontAlgn="base"/>
            <a:r>
              <a:rPr lang="zh-CN" altLang="en-US" strike="noStrike" noProof="1" smtClean="0"/>
              <a:t>第四级</a:t>
            </a:r>
            <a:endParaRPr lang="zh-CN" altLang="en-US" strike="noStrike" noProof="1" smtClean="0"/>
          </a:p>
          <a:p>
            <a:pPr lvl="4" fontAlgn="base"/>
            <a:r>
              <a:rPr lang="zh-CN" altLang="en-US" strike="noStrike" noProof="1" smtClean="0"/>
              <a:t>第五级</a:t>
            </a:r>
            <a:endParaRPr lang="zh-CN" altLang="en-US" strike="noStrike" noProof="1"/>
          </a:p>
        </p:txBody>
      </p:sp>
      <p:sp>
        <p:nvSpPr>
          <p:cNvPr id="4" name="日期占位符 3"/>
          <p:cNvSpPr>
            <a:spLocks noGrp="1"/>
          </p:cNvSpPr>
          <p:nvPr>
            <p:ph type="dt" sz="half" idx="10"/>
          </p:nvPr>
        </p:nvSpPr>
        <p:spPr/>
        <p:txBody>
          <a:bodyPr/>
          <a:lstStyle/>
          <a:p>
            <a:pPr lvl="0" fontAlgn="base"/>
            <a:endParaRPr lang="zh-CN" altLang="en-US" strike="noStrike" noProof="1">
              <a:latin typeface="Calibri" panose="020f0502020204030204" pitchFamily="34" charset="0"/>
            </a:endParaRPr>
          </a:p>
        </p:txBody>
      </p:sp>
      <p:sp>
        <p:nvSpPr>
          <p:cNvPr id="5" name="页脚占位符 4"/>
          <p:cNvSpPr>
            <a:spLocks noGrp="1"/>
          </p:cNvSpPr>
          <p:nvPr>
            <p:ph type="ftr" sz="quarter" idx="11"/>
          </p:nvPr>
        </p:nvSpPr>
        <p:spPr/>
        <p:txBody>
          <a:bodyPr/>
          <a:lstStyle/>
          <a:p>
            <a:pPr lvl="0" fontAlgn="base"/>
            <a:endParaRPr lang="zh-CN" altLang="en-US" strike="noStrike" noProof="1"/>
          </a:p>
        </p:txBody>
      </p:sp>
      <p:sp>
        <p:nvSpPr>
          <p:cNvPr id="6" name="灯片编号占位符 5"/>
          <p:cNvSpPr>
            <a:spLocks noGrp="1"/>
          </p:cNvSpPr>
          <p:nvPr>
            <p:ph type="sldNum" sz="quarter" idx="12"/>
          </p:nvPr>
        </p:nvSpPr>
        <p:spPr/>
        <p:txBody>
          <a:bodyPr/>
          <a:lstStyle/>
          <a:p>
            <a:pPr lvl="0" fontAlgn="base"/>
            <a:fld id="{9A0DB2DC-4C9A-4742-B13C-FB6460FD3503}" type="slidenum">
              <a:rPr lang="zh-CN" altLang="en-US" strike="noStrike" noProof="1">
                <a:latin typeface="Arial" pitchFamily="34" charset="0"/>
                <a:ea typeface="宋体" panose="02010600030101010101" pitchFamily="2" charset="-122"/>
                <a:cs typeface="+mn-cs"/>
              </a:rPr>
              <a:t/>
            </a:fld>
            <a:endParaRPr lang="zh-CN" altLang="en-US" strike="noStrike" noProof="1">
              <a:latin typeface="Calibri" panose="020f0502020204030204" pitchFamily="34" charset="0"/>
            </a:endParaRPr>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image" Target="../media/image2.jpeg"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blipFill rotWithShape="0">
          <a:blip r:embed="rId12"/>
          <a:stretch>
            <a:fillRect/>
          </a:stretch>
        </a:blipFill>
        <a:effectLst/>
      </p:bgPr>
    </p:bg>
    <p:spTree>
      <p:nvGrpSpPr>
        <p:cNvPr id="1" name=""/>
        <p:cNvGrpSpPr/>
        <p:nvPr/>
      </p:nvGrpSpPr>
      <p:grpSpPr/>
      <p:sp>
        <p:nvSpPr>
          <p:cNvPr id="1026" name="标题 196609"/>
          <p:cNvSpPr>
            <a:spLocks noGrp="1" noRot="1"/>
          </p:cNvSpPr>
          <p:nvPr>
            <p:ph type="title"/>
          </p:nvPr>
        </p:nvSpPr>
        <p:spPr>
          <a:xfrm>
            <a:off x="301625" y="609600"/>
            <a:ext cx="8540750" cy="1143000"/>
          </a:xfrm>
          <a:prstGeom prst="rect">
            <a:avLst/>
          </a:prstGeom>
          <a:noFill/>
          <a:ln w="9525">
            <a:noFill/>
          </a:ln>
        </p:spPr>
        <p:txBody>
          <a:bodyPr anchor="ctr" anchorCtr="0"/>
          <a:lstStyle/>
          <a:p>
            <a:pPr lvl="0" indent="0"/>
            <a:r>
              <a:rPr lang="zh-CN" altLang="en-US"/>
              <a:t>单击此处编辑母版标题样式</a:t>
            </a:r>
            <a:endParaRPr lang="zh-CN" altLang="en-US"/>
          </a:p>
        </p:txBody>
      </p:sp>
      <p:sp>
        <p:nvSpPr>
          <p:cNvPr id="1027" name="文本占位符 196610"/>
          <p:cNvSpPr>
            <a:spLocks noGrp="1" noRot="1"/>
          </p:cNvSpPr>
          <p:nvPr>
            <p:ph type="body" idx="5"/>
          </p:nvPr>
        </p:nvSpPr>
        <p:spPr>
          <a:xfrm>
            <a:off x="301625" y="1905000"/>
            <a:ext cx="8540750" cy="4194175"/>
          </a:xfrm>
          <a:prstGeom prst="rect">
            <a:avLst/>
          </a:prstGeom>
          <a:noFill/>
          <a:ln w="9525">
            <a:noFill/>
          </a:ln>
        </p:spPr>
        <p:txBody>
          <a:bodyPr anchor="t" anchorCtr="0"/>
          <a:lstStyle/>
          <a:p>
            <a:pPr lvl="0" indent="-342900"/>
            <a:r>
              <a:rPr lang="zh-CN" altLang="en-US"/>
              <a:t>单击此处编辑母版文本样式</a:t>
            </a:r>
            <a:endParaRPr lang="zh-CN" altLang="en-US"/>
          </a:p>
          <a:p>
            <a:pPr lvl="1" indent="-285750"/>
            <a:r>
              <a:rPr lang="zh-CN" altLang="en-US"/>
              <a:t>第二级</a:t>
            </a:r>
            <a:endParaRPr lang="zh-CN" altLang="en-US"/>
          </a:p>
          <a:p>
            <a:pPr lvl="2" indent="-228600"/>
            <a:r>
              <a:rPr lang="zh-CN" altLang="en-US"/>
              <a:t>第三级</a:t>
            </a:r>
            <a:endParaRPr lang="zh-CN" altLang="en-US"/>
          </a:p>
          <a:p>
            <a:pPr lvl="3" indent="-228600"/>
            <a:r>
              <a:rPr lang="zh-CN" altLang="en-US"/>
              <a:t>第四级</a:t>
            </a:r>
            <a:endParaRPr lang="zh-CN" altLang="en-US"/>
          </a:p>
          <a:p>
            <a:pPr lvl="4" indent="-228600"/>
            <a:r>
              <a:rPr lang="zh-CN" altLang="en-US"/>
              <a:t>第五级</a:t>
            </a:r>
            <a:endParaRPr lang="zh-CN" altLang="en-US"/>
          </a:p>
        </p:txBody>
      </p:sp>
      <p:sp>
        <p:nvSpPr>
          <p:cNvPr id="196612" name="日期占位符 196611"/>
          <p:cNvSpPr>
            <a:spLocks noGrp="1"/>
          </p:cNvSpPr>
          <p:nvPr>
            <p:ph type="dt" sz="half" idx="2"/>
          </p:nvPr>
        </p:nvSpPr>
        <p:spPr>
          <a:xfrm>
            <a:off x="301625" y="6245225"/>
            <a:ext cx="2289175" cy="476250"/>
          </a:xfrm>
          <a:prstGeom prst="rect">
            <a:avLst/>
          </a:prstGeom>
          <a:no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Tx/>
              <a:buNone/>
              <a:defRPr sz="1400"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9pPr>
          </a:lstStyle>
          <a:p>
            <a:pPr lvl="0" fontAlgn="base"/>
            <a:endParaRPr lang="zh-CN" altLang="en-US" strike="noStrike" noProof="1">
              <a:latin typeface="Calibri" panose="020f0502020204030204" pitchFamily="34" charset="0"/>
            </a:endParaRPr>
          </a:p>
        </p:txBody>
      </p:sp>
      <p:sp>
        <p:nvSpPr>
          <p:cNvPr id="196613" name="页脚占位符 196612"/>
          <p:cNvSpPr>
            <a:spLocks noGrp="1"/>
          </p:cNvSpPr>
          <p:nvPr>
            <p:ph type="ftr" sz="quarter" idx="3"/>
          </p:nvPr>
        </p:nvSpPr>
        <p:spPr>
          <a:xfrm>
            <a:off x="3124200" y="6245225"/>
            <a:ext cx="2895600" cy="476250"/>
          </a:xfrm>
          <a:prstGeom prst="rect">
            <a:avLst/>
          </a:prstGeom>
          <a:noFill/>
          <a:ln w="9525">
            <a:noFill/>
          </a:ln>
        </p:spPr>
        <p:txBody>
          <a:bodyPr/>
          <a:lstStyle>
            <a:defPPr>
              <a:defRPr lang="zh-CN"/>
            </a:defPPr>
            <a:lvl1pPr marL="0" lvl="0" indent="0" algn="ctr" defTabSz="914400" rtl="0" eaLnBrk="1" fontAlgn="base" latinLnBrk="0" hangingPunct="1">
              <a:lnSpc>
                <a:spcPct val="100000"/>
              </a:lnSpc>
              <a:spcBef>
                <a:spcPct val="0"/>
              </a:spcBef>
              <a:spcAft>
                <a:spcPct val="0"/>
              </a:spcAft>
              <a:buFontTx/>
              <a:buNone/>
              <a:defRPr sz="1400"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9pPr>
          </a:lstStyle>
          <a:p>
            <a:pPr lvl="0" fontAlgn="base"/>
            <a:endParaRPr lang="zh-CN" altLang="en-US" strike="noStrike" noProof="1"/>
          </a:p>
        </p:txBody>
      </p:sp>
      <p:sp>
        <p:nvSpPr>
          <p:cNvPr id="196614" name="灯片编号占位符 196613"/>
          <p:cNvSpPr>
            <a:spLocks noGrp="1"/>
          </p:cNvSpPr>
          <p:nvPr>
            <p:ph type="sldNum" sz="quarter" idx="4"/>
          </p:nvPr>
        </p:nvSpPr>
        <p:spPr>
          <a:xfrm>
            <a:off x="6553200" y="6245225"/>
            <a:ext cx="2289175" cy="476250"/>
          </a:xfrm>
          <a:prstGeom prst="rect">
            <a:avLst/>
          </a:prstGeom>
          <a:noFill/>
          <a:ln w="9525">
            <a:noFill/>
          </a:ln>
        </p:spPr>
        <p:txBody>
          <a:bodyPr/>
          <a:lstStyle>
            <a:defPPr>
              <a:defRPr lang="zh-CN"/>
            </a:defPPr>
            <a:lvl1pPr marL="0" lvl="0" indent="0" algn="r" defTabSz="914400" rtl="0" eaLnBrk="1" fontAlgn="base" latinLnBrk="0" hangingPunct="1">
              <a:lnSpc>
                <a:spcPct val="100000"/>
              </a:lnSpc>
              <a:spcBef>
                <a:spcPct val="0"/>
              </a:spcBef>
              <a:spcAft>
                <a:spcPct val="0"/>
              </a:spcAft>
              <a:buFontTx/>
              <a:buNone/>
              <a:defRPr sz="1400"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9pPr>
          </a:lstStyle>
          <a:p>
            <a:pPr lvl="0" fontAlgn="base"/>
            <a:fld id="{9A0DB2DC-4C9A-4742-B13C-FB6460FD3503}" type="slidenum">
              <a:rPr lang="zh-CN" altLang="en-US" strike="noStrike" noProof="1">
                <a:latin typeface="Arial" pitchFamily="34" charset="0"/>
                <a:ea typeface="宋体" panose="02010600030101010101" pitchFamily="2" charset="-122"/>
                <a:cs typeface="+mn-cs"/>
              </a:rPr>
              <a:t/>
            </a:fld>
            <a:endParaRPr lang="zh-CN" altLang="en-US" strike="noStrike" noProof="1">
              <a:latin typeface="Calibri" panose="020f0502020204030204" pitchFamily="34" charset="0"/>
            </a:endParaRPr>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marL="0" lvl="0" indent="0" algn="ctr" defTabSz="914400" rtl="0" eaLnBrk="1" fontAlgn="base" latinLnBrk="0" hangingPunct="1">
        <a:lnSpc>
          <a:spcPct val="100000"/>
        </a:lnSpc>
        <a:spcBef>
          <a:spcPct val="0"/>
        </a:spcBef>
        <a:spcAft>
          <a:spcPct val="0"/>
        </a:spcAft>
        <a:buNone/>
        <a:defRPr sz="4400" b="0" i="0" u="none" kern="1200" baseline="0">
          <a:solidFill>
            <a:schemeClr val="tx2"/>
          </a:solidFill>
          <a:latin typeface="+mj-lt"/>
          <a:ea typeface="+mj-ea"/>
          <a:cs typeface="+mj-cs"/>
        </a:defRPr>
      </a:lvl1pPr>
    </p:titleStyle>
    <p:bodyStyle>
      <a:lvl1pPr marL="342900" lvl="0" indent="-342900" algn="l" defTabSz="914400" rtl="0" eaLnBrk="1" fontAlgn="base" latinLnBrk="0" hangingPunct="1">
        <a:lnSpc>
          <a:spcPct val="100000"/>
        </a:lnSpc>
        <a:spcBef>
          <a:spcPct val="20000"/>
        </a:spcBef>
        <a:spcAft>
          <a:spcPct val="0"/>
        </a:spcAft>
        <a:buClr>
          <a:schemeClr val="hlink"/>
        </a:buClr>
        <a:buSzPct val="75000"/>
        <a:buFont typeface="Wingdings" panose="05000000000000000000" pitchFamily="2" charset="2"/>
        <a:buChar char="v"/>
        <a:defRPr sz="3200" b="0" i="0" u="none" kern="1200" baseline="0">
          <a:solidFill>
            <a:schemeClr val="tx1"/>
          </a:solidFill>
          <a:latin typeface="+mn-lt"/>
          <a:ea typeface="+mn-ea"/>
          <a:cs typeface="+mn-cs"/>
        </a:defRPr>
      </a:lvl1pPr>
      <a:lvl2pPr marL="742950" lvl="1" indent="-285750" algn="l" defTabSz="914400" rtl="0" eaLnBrk="1" fontAlgn="base" latinLnBrk="0" hangingPunct="1">
        <a:lnSpc>
          <a:spcPct val="100000"/>
        </a:lnSpc>
        <a:spcBef>
          <a:spcPct val="20000"/>
        </a:spcBef>
        <a:spcAft>
          <a:spcPct val="0"/>
        </a:spcAft>
        <a:buClr>
          <a:schemeClr val="accent2"/>
        </a:buClr>
        <a:buSzPct val="85000"/>
        <a:buFont typeface="Wingdings" panose="05000000000000000000" pitchFamily="2" charset="2"/>
        <a:buChar char=""/>
        <a:defRPr sz="2800" b="0" i="0" u="none" kern="1200" baseline="0">
          <a:solidFill>
            <a:schemeClr val="tx1"/>
          </a:solidFill>
          <a:latin typeface="+mn-lt"/>
          <a:ea typeface="+mn-ea"/>
          <a:cs typeface="+mn-cs"/>
        </a:defRPr>
      </a:lvl2pPr>
      <a:lvl3pPr marL="1143000" lvl="2" indent="-228600" algn="l" defTabSz="914400" rtl="0" eaLnBrk="1" fontAlgn="base" latinLnBrk="0" hangingPunct="1">
        <a:lnSpc>
          <a:spcPct val="100000"/>
        </a:lnSpc>
        <a:spcBef>
          <a:spcPct val="20000"/>
        </a:spcBef>
        <a:spcAft>
          <a:spcPct val="0"/>
        </a:spcAft>
        <a:buClr>
          <a:schemeClr val="hlink"/>
        </a:buClr>
        <a:buSzPct val="85000"/>
        <a:buFont typeface="Wingdings" panose="05000000000000000000" pitchFamily="2" charset="2"/>
        <a:buChar char="v"/>
        <a:defRPr sz="2400" b="0" i="0" u="none" kern="1200" baseline="0">
          <a:solidFill>
            <a:schemeClr val="tx1"/>
          </a:solidFill>
          <a:latin typeface="+mn-lt"/>
          <a:ea typeface="+mn-ea"/>
          <a:cs typeface="+mn-cs"/>
        </a:defRPr>
      </a:lvl3pPr>
      <a:lvl4pPr marL="1600200" lvl="3" indent="-228600" algn="l" defTabSz="914400" rtl="0" eaLnBrk="1" fontAlgn="base" latinLnBrk="0" hangingPunct="1">
        <a:lnSpc>
          <a:spcPct val="100000"/>
        </a:lnSpc>
        <a:spcBef>
          <a:spcPct val="20000"/>
        </a:spcBef>
        <a:spcAft>
          <a:spcPct val="0"/>
        </a:spcAft>
        <a:buClr>
          <a:schemeClr val="accent2"/>
        </a:buClr>
        <a:buSzPct val="90000"/>
        <a:buFont typeface="Wingdings" panose="05000000000000000000" pitchFamily="2" charset="2"/>
        <a:buChar char=""/>
        <a:defRPr sz="2000" b="0" i="0" u="none" kern="1200" baseline="0">
          <a:solidFill>
            <a:schemeClr val="tx1"/>
          </a:solidFill>
          <a:latin typeface="+mn-lt"/>
          <a:ea typeface="+mn-ea"/>
          <a:cs typeface="+mn-cs"/>
        </a:defRPr>
      </a:lvl4pPr>
      <a:lvl5pPr marL="2057400" lvl="4" indent="-228600" algn="l" defTabSz="914400" rtl="0" eaLnBrk="1" fontAlgn="base" latinLnBrk="0" hangingPunct="1">
        <a:lnSpc>
          <a:spcPct val="100000"/>
        </a:lnSpc>
        <a:spcBef>
          <a:spcPct val="20000"/>
        </a:spcBef>
        <a:spcAft>
          <a:spcPct val="0"/>
        </a:spcAft>
        <a:buClr>
          <a:schemeClr val="hlink"/>
        </a:buClr>
        <a:buSzPct val="85000"/>
        <a:buFont typeface="Wingdings" panose="05000000000000000000" pitchFamily="2" charset="2"/>
        <a:buChar char="v"/>
        <a:defRPr sz="2000" b="0" i="0" u="none" kern="1200" baseline="0">
          <a:solidFill>
            <a:schemeClr val="tx1"/>
          </a:solidFill>
          <a:latin typeface="+mn-lt"/>
          <a:ea typeface="+mn-ea"/>
          <a:cs typeface="+mn-cs"/>
        </a:defRPr>
      </a:lvl5pPr>
      <a:lvl6pPr marL="2514600" lvl="5" indent="-228600" algn="l" defTabSz="914400" rtl="0" eaLnBrk="1" fontAlgn="base" latinLnBrk="0" hangingPunct="1">
        <a:lnSpc>
          <a:spcPct val="100000"/>
        </a:lnSpc>
        <a:spcBef>
          <a:spcPct val="20000"/>
        </a:spcBef>
        <a:spcAft>
          <a:spcPct val="0"/>
        </a:spcAft>
        <a:buClr>
          <a:schemeClr val="hlink"/>
        </a:buClr>
        <a:buSzPct val="85000"/>
        <a:buFont typeface="Wingdings" panose="05000000000000000000" pitchFamily="2" charset="2"/>
        <a:buChar char="v"/>
        <a:defRPr sz="2000" b="0" i="0" u="none" kern="1200" baseline="0">
          <a:solidFill>
            <a:schemeClr val="tx1"/>
          </a:solidFill>
          <a:latin typeface="+mn-lt"/>
          <a:ea typeface="+mn-ea"/>
          <a:cs typeface="+mn-cs"/>
        </a:defRPr>
      </a:lvl6pPr>
      <a:lvl7pPr marL="2971800" lvl="6" indent="-228600" algn="l" defTabSz="914400" rtl="0" eaLnBrk="1" fontAlgn="base" latinLnBrk="0" hangingPunct="1">
        <a:lnSpc>
          <a:spcPct val="100000"/>
        </a:lnSpc>
        <a:spcBef>
          <a:spcPct val="20000"/>
        </a:spcBef>
        <a:spcAft>
          <a:spcPct val="0"/>
        </a:spcAft>
        <a:buClr>
          <a:schemeClr val="hlink"/>
        </a:buClr>
        <a:buSzPct val="85000"/>
        <a:buFont typeface="Wingdings" panose="05000000000000000000" pitchFamily="2" charset="2"/>
        <a:buChar char="v"/>
        <a:defRPr sz="2000" b="0" i="0" u="none" kern="1200" baseline="0">
          <a:solidFill>
            <a:schemeClr val="tx1"/>
          </a:solidFill>
          <a:latin typeface="+mn-lt"/>
          <a:ea typeface="+mn-ea"/>
          <a:cs typeface="+mn-cs"/>
        </a:defRPr>
      </a:lvl7pPr>
      <a:lvl8pPr marL="3429000" lvl="7" indent="-228600" algn="l" defTabSz="914400" rtl="0" eaLnBrk="1" fontAlgn="base" latinLnBrk="0" hangingPunct="1">
        <a:lnSpc>
          <a:spcPct val="100000"/>
        </a:lnSpc>
        <a:spcBef>
          <a:spcPct val="20000"/>
        </a:spcBef>
        <a:spcAft>
          <a:spcPct val="0"/>
        </a:spcAft>
        <a:buClr>
          <a:schemeClr val="hlink"/>
        </a:buClr>
        <a:buSzPct val="85000"/>
        <a:buFont typeface="Wingdings" panose="05000000000000000000" pitchFamily="2" charset="2"/>
        <a:buChar char="v"/>
        <a:defRPr sz="2000" b="0" i="0" u="none" kern="1200" baseline="0">
          <a:solidFill>
            <a:schemeClr val="tx1"/>
          </a:solidFill>
          <a:latin typeface="+mn-lt"/>
          <a:ea typeface="+mn-ea"/>
          <a:cs typeface="+mn-cs"/>
        </a:defRPr>
      </a:lvl8pPr>
      <a:lvl9pPr marL="3886200" lvl="8" indent="-228600" algn="l" defTabSz="914400" rtl="0" eaLnBrk="1" fontAlgn="base" latinLnBrk="0" hangingPunct="1">
        <a:lnSpc>
          <a:spcPct val="100000"/>
        </a:lnSpc>
        <a:spcBef>
          <a:spcPct val="20000"/>
        </a:spcBef>
        <a:spcAft>
          <a:spcPct val="0"/>
        </a:spcAft>
        <a:buClr>
          <a:schemeClr val="hlink"/>
        </a:buClr>
        <a:buSzPct val="85000"/>
        <a:buFont typeface="Wingdings" panose="05000000000000000000" pitchFamily="2" charset="2"/>
        <a:buChar char="v"/>
        <a:defRPr sz="2000" b="0" i="0" u="none" kern="1200" baseline="0">
          <a:solidFill>
            <a:schemeClr val="tx1"/>
          </a:solidFill>
          <a:latin typeface="+mn-lt"/>
          <a:ea typeface="+mn-ea"/>
          <a:cs typeface="+mn-cs"/>
        </a:defRPr>
      </a:lvl9pPr>
    </p:bodyStyle>
    <p:otherStyle>
      <a:lvl1pPr marL="0" lvl="0" indent="0" algn="l" defTabSz="914400" rtl="0" eaLnBrk="1" fontAlgn="base" latinLnBrk="0" hangingPunct="1">
        <a:lnSpc>
          <a:spcPct val="100000"/>
        </a:lnSpc>
        <a:spcBef>
          <a:spcPct val="0"/>
        </a:spcBef>
        <a:spcAft>
          <a:spcPct val="0"/>
        </a:spcAft>
        <a:buNone/>
        <a:defRPr sz="1800" b="0" i="0" u="none" kern="1200" baseline="0">
          <a:solidFill>
            <a:schemeClr val="tx1"/>
          </a:solidFill>
          <a:latin typeface="+mn-lt"/>
          <a:ea typeface="+mn-ea"/>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22.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23.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24.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25.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26.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27.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28.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4522433102001110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121" name="标题 200705"/>
          <p:cNvSpPr>
            <a:spLocks noGrp="1" noRot="1"/>
          </p:cNvSpPr>
          <p:nvPr>
            <p:ph type="title"/>
          </p:nvPr>
        </p:nvSpPr>
        <p:spPr/>
        <p:txBody>
          <a:bodyPr anchor="ctr" anchorCtr="0"/>
          <a:lstStyle/>
          <a:p>
            <a:r>
              <a:rPr lang="zh-CN" altLang="en-US" sz="8800">
                <a:ea typeface="楷体" panose="02010609060101010101" pitchFamily="49" charset="-122"/>
              </a:rPr>
              <a:t>儒林外史</a:t>
            </a:r>
            <a:endParaRPr lang="zh-CN" altLang="en-US" sz="8800">
              <a:ea typeface="楷体" panose="02010609060101010101" pitchFamily="49" charset="-122"/>
            </a:endParaRPr>
          </a:p>
        </p:txBody>
      </p:sp>
      <p:sp>
        <p:nvSpPr>
          <p:cNvPr id="5122" name="直接连接符 200706"/>
          <p:cNvSpPr/>
          <p:nvPr/>
        </p:nvSpPr>
        <p:spPr>
          <a:xfrm>
            <a:off x="762000" y="2057400"/>
            <a:ext cx="7696200" cy="0"/>
          </a:xfrm>
          <a:prstGeom prst="line">
            <a:avLst/>
          </a:prstGeom>
          <a:ln w="50800" cap="flat" cmpd="sng">
            <a:solidFill>
              <a:srgbClr val="0000FF"/>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9pPr>
          </a:lstStyle>
          <a:p/>
        </p:txBody>
      </p:sp>
      <p:sp>
        <p:nvSpPr>
          <p:cNvPr id="5123" name="文本框 200707"/>
          <p:cNvSpPr txBox="1"/>
          <p:nvPr/>
        </p:nvSpPr>
        <p:spPr>
          <a:xfrm>
            <a:off x="5791200" y="2209800"/>
            <a:ext cx="1098550" cy="4114800"/>
          </a:xfrm>
          <a:prstGeom prst="rect">
            <a:avLst/>
          </a:prstGeom>
          <a:noFill/>
          <a:ln w="9525">
            <a:noFill/>
          </a:ln>
        </p:spPr>
        <p:txBody>
          <a:bodyPr vert="eaVert" anchor="t" anchorCtr="0">
            <a:spAutoFit/>
          </a:bodyPr>
          <a:lstStyle>
            <a:defPPr>
              <a:defRPr lang="zh-CN"/>
            </a:defPPr>
            <a:lvl1pPr marL="0" lvl="0"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9pPr>
          </a:lstStyle>
          <a:p>
            <a:pPr>
              <a:spcBef>
                <a:spcPct val="50000"/>
              </a:spcBef>
              <a:buFont typeface="Wingdings" panose="05000000000000000000" pitchFamily="2" charset="2"/>
              <a:buChar char="u"/>
            </a:pPr>
            <a:r>
              <a:rPr lang="zh-CN" altLang="en-US" sz="6000">
                <a:latin typeface="Arial" pitchFamily="34" charset="0"/>
                <a:ea typeface="楷体" panose="02010609060101010101" pitchFamily="49" charset="-122"/>
              </a:rPr>
              <a:t>作者简介</a:t>
            </a:r>
            <a:endParaRPr lang="zh-CN" altLang="en-US" sz="6000">
              <a:latin typeface="Arial" pitchFamily="34" charset="0"/>
              <a:ea typeface="楷体" panose="02010609060101010101" pitchFamily="49" charset="-122"/>
            </a:endParaRPr>
          </a:p>
        </p:txBody>
      </p:sp>
      <p:sp>
        <p:nvSpPr>
          <p:cNvPr id="5124" name="文本框 200708"/>
          <p:cNvSpPr txBox="1"/>
          <p:nvPr/>
        </p:nvSpPr>
        <p:spPr>
          <a:xfrm>
            <a:off x="4648200" y="2209800"/>
            <a:ext cx="1098550" cy="4267200"/>
          </a:xfrm>
          <a:prstGeom prst="rect">
            <a:avLst/>
          </a:prstGeom>
          <a:noFill/>
          <a:ln w="9525">
            <a:noFill/>
          </a:ln>
        </p:spPr>
        <p:txBody>
          <a:bodyPr vert="eaVert" anchor="t" anchorCtr="0">
            <a:spAutoFit/>
          </a:bodyPr>
          <a:lstStyle>
            <a:defPPr>
              <a:defRPr lang="zh-CN"/>
            </a:defPPr>
            <a:lvl1pPr marL="0" lvl="0"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9pPr>
          </a:lstStyle>
          <a:p>
            <a:pPr>
              <a:spcBef>
                <a:spcPct val="50000"/>
              </a:spcBef>
              <a:buFont typeface="Wingdings" panose="05000000000000000000" pitchFamily="2" charset="2"/>
              <a:buChar char="u"/>
            </a:pPr>
            <a:r>
              <a:rPr lang="zh-CN" altLang="en-US" sz="6000">
                <a:latin typeface="Arial" pitchFamily="34" charset="0"/>
                <a:ea typeface="楷体" panose="02010609060101010101" pitchFamily="49" charset="-122"/>
              </a:rPr>
              <a:t>作品版本</a:t>
            </a:r>
            <a:endParaRPr lang="zh-CN" altLang="en-US" sz="6000">
              <a:latin typeface="Arial" pitchFamily="34" charset="0"/>
              <a:ea typeface="楷体" panose="02010609060101010101" pitchFamily="49" charset="-122"/>
            </a:endParaRPr>
          </a:p>
        </p:txBody>
      </p:sp>
      <p:sp>
        <p:nvSpPr>
          <p:cNvPr id="5125" name="文本框 200709"/>
          <p:cNvSpPr txBox="1"/>
          <p:nvPr/>
        </p:nvSpPr>
        <p:spPr>
          <a:xfrm>
            <a:off x="3505200" y="2209800"/>
            <a:ext cx="1098550" cy="4267200"/>
          </a:xfrm>
          <a:prstGeom prst="rect">
            <a:avLst/>
          </a:prstGeom>
          <a:noFill/>
          <a:ln w="9525">
            <a:noFill/>
          </a:ln>
        </p:spPr>
        <p:txBody>
          <a:bodyPr vert="eaVert" anchor="t" anchorCtr="0">
            <a:spAutoFit/>
          </a:bodyPr>
          <a:lstStyle>
            <a:defPPr>
              <a:defRPr lang="zh-CN"/>
            </a:defPPr>
            <a:lvl1pPr marL="0" lvl="0"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9pPr>
          </a:lstStyle>
          <a:p>
            <a:pPr>
              <a:spcBef>
                <a:spcPct val="50000"/>
              </a:spcBef>
              <a:buFont typeface="Wingdings" panose="05000000000000000000" pitchFamily="2" charset="2"/>
              <a:buChar char="u"/>
            </a:pPr>
            <a:r>
              <a:rPr lang="zh-CN" altLang="en-US" sz="6000">
                <a:latin typeface="Arial" pitchFamily="34" charset="0"/>
                <a:ea typeface="楷体" panose="02010609060101010101" pitchFamily="49" charset="-122"/>
              </a:rPr>
              <a:t>思想内容</a:t>
            </a:r>
            <a:endParaRPr lang="zh-CN" altLang="en-US" sz="6000">
              <a:latin typeface="Arial" pitchFamily="34" charset="0"/>
              <a:ea typeface="楷体" panose="02010609060101010101" pitchFamily="49" charset="-122"/>
            </a:endParaRPr>
          </a:p>
        </p:txBody>
      </p:sp>
      <p:sp>
        <p:nvSpPr>
          <p:cNvPr id="5126" name="文本框 200710"/>
          <p:cNvSpPr txBox="1"/>
          <p:nvPr/>
        </p:nvSpPr>
        <p:spPr>
          <a:xfrm>
            <a:off x="2286000" y="2209800"/>
            <a:ext cx="1098550" cy="4191000"/>
          </a:xfrm>
          <a:prstGeom prst="rect">
            <a:avLst/>
          </a:prstGeom>
          <a:noFill/>
          <a:ln w="9525">
            <a:noFill/>
          </a:ln>
        </p:spPr>
        <p:txBody>
          <a:bodyPr vert="eaVert" anchor="t" anchorCtr="0">
            <a:spAutoFit/>
          </a:bodyPr>
          <a:lstStyle>
            <a:defPPr>
              <a:defRPr lang="zh-CN"/>
            </a:defPPr>
            <a:lvl1pPr marL="0" lvl="0"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9pPr>
          </a:lstStyle>
          <a:p>
            <a:pPr>
              <a:spcBef>
                <a:spcPct val="50000"/>
              </a:spcBef>
              <a:buFont typeface="Wingdings" panose="05000000000000000000" pitchFamily="2" charset="2"/>
              <a:buChar char="u"/>
            </a:pPr>
            <a:r>
              <a:rPr lang="zh-CN" altLang="en-US" sz="6000">
                <a:latin typeface="Arial" pitchFamily="34" charset="0"/>
                <a:ea typeface="楷体" panose="02010609060101010101" pitchFamily="49" charset="-122"/>
              </a:rPr>
              <a:t>艺术特色</a:t>
            </a:r>
            <a:endParaRPr lang="zh-CN" altLang="en-US" sz="6000">
              <a:latin typeface="Arial" pitchFamily="34" charset="0"/>
              <a:ea typeface="楷体" panose="02010609060101010101" pitchFamily="49" charset="-122"/>
            </a:endParaRPr>
          </a:p>
        </p:txBody>
      </p:sp>
      <p:sp>
        <p:nvSpPr>
          <p:cNvPr id="5127" name="动作按钮: 开始 200711">
            <a:hlinkClick action="ppaction://hlinkshowjump?jump=firstslide"/>
          </p:cNvPr>
          <p:cNvSpPr/>
          <p:nvPr/>
        </p:nvSpPr>
        <p:spPr>
          <a:xfrm>
            <a:off x="1295400" y="6019800"/>
            <a:ext cx="1905000" cy="838200"/>
          </a:xfrm>
          <a:prstGeom prst="actionButtonBeginning">
            <a:avLst/>
          </a:prstGeom>
          <a:solidFill>
            <a:schemeClr val="bg2"/>
          </a:solidFill>
          <a:ln w="9525">
            <a:noFill/>
          </a:ln>
        </p:spPr>
        <p:txBody>
          <a:bodyPr wrap="none" anchor="ctr" anchorCtr="0"/>
          <a:lstStyle>
            <a:defPPr>
              <a:defRPr lang="zh-CN"/>
            </a:defPPr>
            <a:lvl1pPr marL="0" lvl="0"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9pPr>
          </a:lstStyle>
          <a:p>
            <a:pPr algn="ctr"/>
            <a:r>
              <a:rPr lang="zh-CN" altLang="en-US" sz="4000" b="1">
                <a:solidFill>
                  <a:srgbClr val="000000"/>
                </a:solidFill>
                <a:latin typeface="Arial" pitchFamily="34" charset="0"/>
                <a:ea typeface="楷体" panose="02010609060101010101" pitchFamily="49" charset="-122"/>
              </a:rPr>
              <a:t>上一页</a:t>
            </a:r>
            <a:endParaRPr lang="zh-CN" altLang="en-US" sz="4000" b="1">
              <a:solidFill>
                <a:srgbClr val="000000"/>
              </a:solidFill>
              <a:latin typeface="Arial" pitchFamily="34" charset="0"/>
              <a:ea typeface="楷体" panose="02010609060101010101" pitchFamily="49" charset="-122"/>
            </a:endParaRPr>
          </a:p>
        </p:txBody>
      </p:sp>
      <p:sp>
        <p:nvSpPr>
          <p:cNvPr id="5128" name="动作按钮: 自定义 200712"/>
          <p:cNvSpPr/>
          <p:nvPr/>
        </p:nvSpPr>
        <p:spPr>
          <a:xfrm>
            <a:off x="3581400" y="6019800"/>
            <a:ext cx="1905000" cy="838200"/>
          </a:xfrm>
          <a:prstGeom prst="actionButtonBlank">
            <a:avLst/>
          </a:prstGeom>
          <a:solidFill>
            <a:schemeClr val="bg2"/>
          </a:solidFill>
          <a:ln w="9525">
            <a:noFill/>
          </a:ln>
        </p:spPr>
        <p:txBody>
          <a:bodyPr wrap="none" anchor="ctr" anchorCtr="0"/>
          <a:lstStyle>
            <a:defPPr>
              <a:defRPr lang="zh-CN"/>
            </a:defPPr>
            <a:lvl1pPr marL="0" lvl="0"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9pPr>
          </a:lstStyle>
          <a:p>
            <a:pPr algn="ctr"/>
            <a:r>
              <a:rPr lang="zh-CN" altLang="en-US" sz="4000" b="1">
                <a:solidFill>
                  <a:srgbClr val="000000"/>
                </a:solidFill>
                <a:latin typeface="Arial" pitchFamily="34" charset="0"/>
                <a:ea typeface="楷体" panose="02010609060101010101" pitchFamily="49" charset="-122"/>
              </a:rPr>
              <a:t>导航页</a:t>
            </a:r>
            <a:endParaRPr lang="zh-CN" altLang="en-US" sz="4000" b="1">
              <a:solidFill>
                <a:srgbClr val="000000"/>
              </a:solidFill>
              <a:latin typeface="Arial" pitchFamily="34" charset="0"/>
              <a:ea typeface="楷体" panose="02010609060101010101" pitchFamily="49" charset="-122"/>
            </a:endParaRPr>
          </a:p>
        </p:txBody>
      </p:sp>
      <p:sp>
        <p:nvSpPr>
          <p:cNvPr id="5129" name="动作按钮: 结束 200713">
            <a:hlinkClick action="ppaction://hlinkshowjump?jump=lastslide"/>
          </p:cNvPr>
          <p:cNvSpPr/>
          <p:nvPr/>
        </p:nvSpPr>
        <p:spPr>
          <a:xfrm>
            <a:off x="5867400" y="6019800"/>
            <a:ext cx="1828800" cy="838200"/>
          </a:xfrm>
          <a:prstGeom prst="actionButtonEnd">
            <a:avLst/>
          </a:prstGeom>
          <a:solidFill>
            <a:schemeClr val="bg2"/>
          </a:solidFill>
          <a:ln w="9525">
            <a:noFill/>
          </a:ln>
        </p:spPr>
        <p:txBody>
          <a:bodyPr wrap="none" anchor="ctr" anchorCtr="0"/>
          <a:lstStyle>
            <a:defPPr>
              <a:defRPr lang="zh-CN"/>
            </a:defPPr>
            <a:lvl1pPr marL="0" lvl="0"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9pPr>
          </a:lstStyle>
          <a:p>
            <a:pPr algn="ctr"/>
            <a:r>
              <a:rPr lang="zh-CN" altLang="en-US" sz="4000" b="1">
                <a:solidFill>
                  <a:srgbClr val="000000"/>
                </a:solidFill>
                <a:latin typeface="Arial" pitchFamily="34" charset="0"/>
                <a:ea typeface="楷体" panose="02010609060101010101" pitchFamily="49" charset="-122"/>
              </a:rPr>
              <a:t>下一页</a:t>
            </a:r>
            <a:endParaRPr lang="zh-CN" altLang="en-US" sz="4000" b="1">
              <a:solidFill>
                <a:srgbClr val="000000"/>
              </a:solidFill>
              <a:latin typeface="Arial" pitchFamily="34" charset="0"/>
              <a:ea typeface="楷体" panose="02010609060101010101" pitchFamily="49" charset="-122"/>
            </a:endParaRPr>
          </a:p>
        </p:txBody>
      </p:sp>
      <p:sp>
        <p:nvSpPr>
          <p:cNvPr id="5130" name="TextBox 5129"/>
          <p:cNvSpPr txBox="1"/>
          <p:nvPr/>
        </p:nvSpPr>
        <p:spPr>
          <a:xfrm>
            <a:off x="914400" y="914400"/>
            <a:ext cx="1371600" cy="320040"/>
          </a:xfrm>
          <a:prstGeom prst="rect">
            <a:avLst/>
          </a:prstGeom>
          <a:noFill/>
        </p:spPr>
        <p:txBody>
          <a:bodyPr wrap="none">
            <a:spAutoFit/>
          </a:bodyPr>
          <a:lstStyle>
            <a:defPPr>
              <a:defRPr lang="zh-CN"/>
            </a:defPPr>
            <a:lvl1pPr marL="0" lvl="0"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9pPr>
          </a:lstStyle>
          <a:p>
            <a:r>
              <a:rPr sz="100"/>
              <a:t>2023最新整理收集</a:t>
            </a:r>
          </a:p>
          <a:p>
            <a:pPr>
              <a:defRPr sz="100" b="1" i="1">
                <a:solidFill>
                  <a:srgbClr val="E1E100"/>
                </a:solidFill>
              </a:defRPr>
            </a:pPr>
            <a:r>
              <a:t>do</a:t>
            </a:r>
            <a:br/>
            <a:br/>
            <a:br/>
            <a:r>
              <a:t> something</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145" name="标题 54273"/>
          <p:cNvSpPr>
            <a:spLocks noGrp="1" noRot="1"/>
          </p:cNvSpPr>
          <p:nvPr>
            <p:ph type="title"/>
          </p:nvPr>
        </p:nvSpPr>
        <p:spPr/>
        <p:txBody>
          <a:bodyPr anchor="ctr" anchorCtr="0"/>
          <a:lstStyle/>
          <a:p>
            <a:r>
              <a:rPr lang="en-US" altLang="zh-CN" sz="5400">
                <a:solidFill>
                  <a:srgbClr val="FF0000"/>
                </a:solidFill>
              </a:rPr>
              <a:t>《</a:t>
            </a:r>
            <a:r>
              <a:rPr lang="zh-CN" altLang="en-US" sz="5400">
                <a:solidFill>
                  <a:srgbClr val="FF0000"/>
                </a:solidFill>
              </a:rPr>
              <a:t>儒林外史</a:t>
            </a:r>
            <a:r>
              <a:rPr lang="en-US" altLang="zh-CN" sz="5400">
                <a:solidFill>
                  <a:srgbClr val="FF0000"/>
                </a:solidFill>
              </a:rPr>
              <a:t>》</a:t>
            </a:r>
            <a:endParaRPr lang="zh-CN" altLang="en-US" sz="5400">
              <a:solidFill>
                <a:srgbClr val="FF0000"/>
              </a:solidFill>
            </a:endParaRPr>
          </a:p>
        </p:txBody>
      </p:sp>
      <p:sp>
        <p:nvSpPr>
          <p:cNvPr id="6146" name="文本占位符 54274"/>
          <p:cNvSpPr>
            <a:spLocks noGrp="1" noRot="1"/>
          </p:cNvSpPr>
          <p:nvPr>
            <p:ph idx="1"/>
          </p:nvPr>
        </p:nvSpPr>
        <p:spPr/>
        <p:txBody>
          <a:bodyPr anchor="t" anchorCtr="0"/>
          <a:lstStyle/>
          <a:p>
            <a:r>
              <a:rPr lang="zh-CN" altLang="en-US" sz="4000" b="1">
                <a:solidFill>
                  <a:srgbClr val="000000"/>
                </a:solidFill>
              </a:rPr>
              <a:t>１８世纪中叶的</a:t>
            </a:r>
            <a:r>
              <a:rPr lang="en-US" altLang="zh-CN" sz="4000" b="1">
                <a:solidFill>
                  <a:srgbClr val="000000"/>
                </a:solidFill>
              </a:rPr>
              <a:t>《</a:t>
            </a:r>
            <a:r>
              <a:rPr lang="zh-CN" altLang="en-US" sz="4000" b="1">
                <a:solidFill>
                  <a:srgbClr val="000000"/>
                </a:solidFill>
              </a:rPr>
              <a:t>儒林外史</a:t>
            </a:r>
            <a:r>
              <a:rPr lang="en-US" altLang="zh-CN" sz="4000" b="1">
                <a:solidFill>
                  <a:srgbClr val="000000"/>
                </a:solidFill>
              </a:rPr>
              <a:t>》</a:t>
            </a:r>
            <a:r>
              <a:rPr lang="zh-CN" altLang="en-US" sz="4000" b="1">
                <a:solidFill>
                  <a:srgbClr val="000000"/>
                </a:solidFill>
              </a:rPr>
              <a:t>是我国古代中最杰出的代表作，标志着我国古</a:t>
            </a:r>
            <a:r>
              <a:rPr lang="zh-CN" altLang="en-US" sz="4000" b="1">
                <a:solidFill>
                  <a:srgbClr val="FF0000"/>
                </a:solidFill>
              </a:rPr>
              <a:t>代讽刺小说</a:t>
            </a:r>
            <a:r>
              <a:rPr lang="zh-CN" altLang="en-US" sz="4000" b="1">
                <a:solidFill>
                  <a:srgbClr val="000000"/>
                </a:solidFill>
              </a:rPr>
              <a:t>艺术发展的新阶段。</a:t>
            </a:r>
            <a:endParaRPr lang="zh-CN" altLang="en-US" sz="4000" b="1">
              <a:solidFill>
                <a:srgbClr val="000000"/>
              </a:solidFill>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7169" name="标题 64513"/>
          <p:cNvSpPr>
            <a:spLocks noGrp="1" noRot="1"/>
          </p:cNvSpPr>
          <p:nvPr>
            <p:ph type="title"/>
          </p:nvPr>
        </p:nvSpPr>
        <p:spPr>
          <a:xfrm>
            <a:off x="323850" y="277813"/>
            <a:ext cx="8820150" cy="1139825"/>
          </a:xfrm>
        </p:spPr>
        <p:txBody>
          <a:bodyPr anchor="ctr" anchorCtr="0"/>
          <a:lstStyle/>
          <a:p>
            <a:r>
              <a:rPr lang="zh-CN" altLang="en-US">
                <a:solidFill>
                  <a:srgbClr val="FF0000"/>
                </a:solidFill>
                <a:latin typeface="华文隶书" panose="02010800040101010101" pitchFamily="2" charset="-122"/>
                <a:ea typeface="华文隶书" panose="02010800040101010101" pitchFamily="2" charset="-122"/>
              </a:rPr>
              <a:t>吴敬梓与</a:t>
            </a:r>
            <a:r>
              <a:rPr lang="en-US" altLang="zh-CN">
                <a:solidFill>
                  <a:srgbClr val="FF0000"/>
                </a:solidFill>
                <a:latin typeface="华文隶书" panose="02010800040101010101" pitchFamily="2" charset="-122"/>
                <a:ea typeface="华文隶书" panose="02010800040101010101" pitchFamily="2" charset="-122"/>
              </a:rPr>
              <a:t>《</a:t>
            </a:r>
            <a:r>
              <a:rPr lang="zh-CN" altLang="en-US">
                <a:solidFill>
                  <a:srgbClr val="FF0000"/>
                </a:solidFill>
                <a:latin typeface="华文隶书" panose="02010800040101010101" pitchFamily="2" charset="-122"/>
                <a:ea typeface="华文隶书" panose="02010800040101010101" pitchFamily="2" charset="-122"/>
              </a:rPr>
              <a:t>儒林外史</a:t>
            </a:r>
            <a:r>
              <a:rPr lang="en-US" altLang="zh-CN">
                <a:solidFill>
                  <a:srgbClr val="FF0000"/>
                </a:solidFill>
                <a:latin typeface="华文隶书" panose="02010800040101010101" pitchFamily="2" charset="-122"/>
                <a:ea typeface="华文隶书" panose="02010800040101010101" pitchFamily="2" charset="-122"/>
              </a:rPr>
              <a:t>》</a:t>
            </a:r>
            <a:r>
              <a:rPr lang="zh-CN" altLang="en-US">
                <a:solidFill>
                  <a:srgbClr val="FF0000"/>
                </a:solidFill>
                <a:latin typeface="华文隶书" panose="02010800040101010101" pitchFamily="2" charset="-122"/>
                <a:ea typeface="华文隶书" panose="02010800040101010101" pitchFamily="2" charset="-122"/>
              </a:rPr>
              <a:t>的创作</a:t>
            </a:r>
            <a:r>
              <a:rPr lang="zh-CN" altLang="en-US"/>
              <a:t> </a:t>
            </a:r>
            <a:endParaRPr lang="zh-CN" altLang="en-US"/>
          </a:p>
        </p:txBody>
      </p:sp>
      <p:sp>
        <p:nvSpPr>
          <p:cNvPr id="7170" name="文本占位符 64514"/>
          <p:cNvSpPr>
            <a:spLocks noGrp="1" noRot="1"/>
          </p:cNvSpPr>
          <p:nvPr>
            <p:ph idx="1"/>
          </p:nvPr>
        </p:nvSpPr>
        <p:spPr/>
        <p:txBody>
          <a:bodyPr anchor="t" anchorCtr="0"/>
          <a:lstStyle/>
          <a:p>
            <a:r>
              <a:rPr lang="zh-CN" altLang="en-US" sz="6000">
                <a:solidFill>
                  <a:srgbClr val="000000"/>
                </a:solidFill>
              </a:rPr>
              <a:t>一、吴敬梓的生平</a:t>
            </a:r>
            <a:endParaRPr lang="zh-CN" altLang="en-US" sz="6000">
              <a:solidFill>
                <a:srgbClr val="000000"/>
              </a:solidFill>
            </a:endParaRPr>
          </a:p>
          <a:p>
            <a:r>
              <a:rPr lang="zh-CN" altLang="en-US" sz="4000" b="1"/>
              <a:t>吴敬梓（１７０１～１７５４），字敏轩，号粒民。安徽</a:t>
            </a:r>
            <a:r>
              <a:rPr lang="zh-CN" altLang="en-US" sz="4000" b="1">
                <a:solidFill>
                  <a:srgbClr val="FF0000"/>
                </a:solidFill>
              </a:rPr>
              <a:t>全椒人</a:t>
            </a:r>
            <a:r>
              <a:rPr lang="zh-CN" altLang="en-US" sz="4000" b="1"/>
              <a:t>。移家南京后自号</a:t>
            </a:r>
            <a:r>
              <a:rPr lang="zh-CN" altLang="en-US" sz="4000" b="1">
                <a:solidFill>
                  <a:srgbClr val="FF0000"/>
                </a:solidFill>
              </a:rPr>
              <a:t>秦淮寓客</a:t>
            </a:r>
            <a:r>
              <a:rPr lang="zh-CN" altLang="en-US" sz="4000" b="1"/>
              <a:t>，因其书斋署</a:t>
            </a:r>
            <a:r>
              <a:rPr lang="zh-CN" altLang="en-US" sz="4000" b="1">
                <a:solidFill>
                  <a:srgbClr val="FF0000"/>
                </a:solidFill>
              </a:rPr>
              <a:t>“文木山房”</a:t>
            </a:r>
            <a:r>
              <a:rPr lang="zh-CN" altLang="en-US" sz="4000" b="1"/>
              <a:t>，晚年又</a:t>
            </a:r>
            <a:r>
              <a:rPr lang="zh-CN" altLang="en-US" sz="4000" b="1">
                <a:solidFill>
                  <a:srgbClr val="FF0000"/>
                </a:solidFill>
              </a:rPr>
              <a:t>自号文木老人。</a:t>
            </a:r>
            <a:r>
              <a:rPr lang="zh-CN" altLang="en-US" sz="4000">
                <a:solidFill>
                  <a:srgbClr val="FF0000"/>
                </a:solidFill>
              </a:rPr>
              <a:t> </a:t>
            </a:r>
            <a:endParaRPr lang="zh-CN" altLang="en-US" sz="4000">
              <a:solidFill>
                <a:srgbClr val="FF0000"/>
              </a:solidFill>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8193" name="标题 67585"/>
          <p:cNvSpPr>
            <a:spLocks noGrp="1" noRot="1"/>
          </p:cNvSpPr>
          <p:nvPr>
            <p:ph type="title"/>
          </p:nvPr>
        </p:nvSpPr>
        <p:spPr>
          <a:xfrm>
            <a:off x="0" y="277813"/>
            <a:ext cx="8686800" cy="1139825"/>
          </a:xfrm>
        </p:spPr>
        <p:txBody>
          <a:bodyPr anchor="ctr" anchorCtr="0"/>
          <a:lstStyle/>
          <a:p>
            <a:r>
              <a:rPr lang="zh-CN" altLang="en-US">
                <a:solidFill>
                  <a:srgbClr val="FF0000"/>
                </a:solidFill>
                <a:latin typeface="华文隶书" panose="02010800040101010101" pitchFamily="2" charset="-122"/>
                <a:ea typeface="华文隶书" panose="02010800040101010101" pitchFamily="2" charset="-122"/>
              </a:rPr>
              <a:t> 吴敬梓与</a:t>
            </a:r>
            <a:r>
              <a:rPr lang="en-US" altLang="zh-CN">
                <a:solidFill>
                  <a:srgbClr val="FF0000"/>
                </a:solidFill>
                <a:latin typeface="华文隶书" panose="02010800040101010101" pitchFamily="2" charset="-122"/>
                <a:ea typeface="华文隶书" panose="02010800040101010101" pitchFamily="2" charset="-122"/>
              </a:rPr>
              <a:t>《</a:t>
            </a:r>
            <a:r>
              <a:rPr lang="zh-CN" altLang="en-US">
                <a:solidFill>
                  <a:srgbClr val="FF0000"/>
                </a:solidFill>
                <a:latin typeface="华文隶书" panose="02010800040101010101" pitchFamily="2" charset="-122"/>
                <a:ea typeface="华文隶书" panose="02010800040101010101" pitchFamily="2" charset="-122"/>
              </a:rPr>
              <a:t>儒林外史</a:t>
            </a:r>
            <a:r>
              <a:rPr lang="en-US" altLang="zh-CN">
                <a:solidFill>
                  <a:srgbClr val="FF0000"/>
                </a:solidFill>
                <a:latin typeface="华文隶书" panose="02010800040101010101" pitchFamily="2" charset="-122"/>
                <a:ea typeface="华文隶书" panose="02010800040101010101" pitchFamily="2" charset="-122"/>
              </a:rPr>
              <a:t>》</a:t>
            </a:r>
            <a:r>
              <a:rPr lang="zh-CN" altLang="en-US">
                <a:solidFill>
                  <a:srgbClr val="FF0000"/>
                </a:solidFill>
                <a:latin typeface="华文隶书" panose="02010800040101010101" pitchFamily="2" charset="-122"/>
                <a:ea typeface="华文隶书" panose="02010800040101010101" pitchFamily="2" charset="-122"/>
              </a:rPr>
              <a:t>的创作</a:t>
            </a:r>
            <a:endParaRPr lang="zh-CN" altLang="en-US">
              <a:solidFill>
                <a:srgbClr val="FF0000"/>
              </a:solidFill>
              <a:latin typeface="华文隶书" panose="02010800040101010101" pitchFamily="2" charset="-122"/>
              <a:ea typeface="华文隶书" panose="02010800040101010101" pitchFamily="2" charset="-122"/>
            </a:endParaRPr>
          </a:p>
        </p:txBody>
      </p:sp>
      <p:sp>
        <p:nvSpPr>
          <p:cNvPr id="8194" name="文本占位符 67586"/>
          <p:cNvSpPr>
            <a:spLocks noGrp="1" noRot="1"/>
          </p:cNvSpPr>
          <p:nvPr>
            <p:ph idx="1"/>
          </p:nvPr>
        </p:nvSpPr>
        <p:spPr/>
        <p:txBody>
          <a:bodyPr anchor="t" anchorCtr="0"/>
          <a:lstStyle/>
          <a:p>
            <a:pPr>
              <a:lnSpc>
                <a:spcPct val="90000"/>
              </a:lnSpc>
            </a:pPr>
            <a:r>
              <a:rPr lang="en-US" altLang="zh-CN" sz="4400">
                <a:solidFill>
                  <a:srgbClr val="FF0000"/>
                </a:solidFill>
              </a:rPr>
              <a:t>1</a:t>
            </a:r>
            <a:r>
              <a:rPr lang="zh-CN" altLang="en-US" sz="4400">
                <a:solidFill>
                  <a:srgbClr val="FF0000"/>
                </a:solidFill>
              </a:rPr>
              <a:t>、吴敬梓的家世</a:t>
            </a:r>
            <a:endParaRPr lang="zh-CN" altLang="en-US" sz="4400">
              <a:solidFill>
                <a:srgbClr val="FF0000"/>
              </a:solidFill>
            </a:endParaRPr>
          </a:p>
          <a:p>
            <a:pPr>
              <a:lnSpc>
                <a:spcPct val="90000"/>
              </a:lnSpc>
            </a:pPr>
            <a:r>
              <a:rPr lang="zh-CN" altLang="en-US" b="1"/>
              <a:t>吴敬梓出身于一个“科第家声从来美”的科举世家。曾祖辈五人，四人中进士，曾祖父吴国对是顺治十五年（１６５８）</a:t>
            </a:r>
            <a:r>
              <a:rPr lang="zh-CN" altLang="en-US" b="1">
                <a:solidFill>
                  <a:srgbClr val="FF0000"/>
                </a:solidFill>
              </a:rPr>
              <a:t>探花</a:t>
            </a:r>
            <a:r>
              <a:rPr lang="zh-CN" altLang="en-US" b="1"/>
              <a:t>，官至翰林院侍读，提督顺天学政。祖父辈，族祖父吴晟是康熙十五年（１６７６）</a:t>
            </a:r>
            <a:r>
              <a:rPr lang="zh-CN" altLang="en-US" b="1">
                <a:solidFill>
                  <a:srgbClr val="FF0000"/>
                </a:solidFill>
              </a:rPr>
              <a:t>进士</a:t>
            </a:r>
            <a:r>
              <a:rPr lang="zh-CN" altLang="en-US" b="1"/>
              <a:t>，吴昺是康熙三十年（１６９１）</a:t>
            </a:r>
            <a:r>
              <a:rPr lang="zh-CN" altLang="en-US" b="1">
                <a:solidFill>
                  <a:srgbClr val="FF0000"/>
                </a:solidFill>
              </a:rPr>
              <a:t>榜眼</a:t>
            </a:r>
            <a:r>
              <a:rPr lang="zh-CN" altLang="en-US" b="1"/>
              <a:t>。父辈中落，父吴霖起，拔贡，曾为赣榆县教谕。</a:t>
            </a:r>
            <a:endParaRPr lang="zh-CN" altLang="en-US" b="1"/>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9217" name="标题 69633"/>
          <p:cNvSpPr>
            <a:spLocks noGrp="1" noRot="1"/>
          </p:cNvSpPr>
          <p:nvPr>
            <p:ph type="title"/>
          </p:nvPr>
        </p:nvSpPr>
        <p:spPr>
          <a:xfrm>
            <a:off x="0" y="277813"/>
            <a:ext cx="8686800" cy="1139825"/>
          </a:xfrm>
        </p:spPr>
        <p:txBody>
          <a:bodyPr anchor="ctr" anchorCtr="0"/>
          <a:lstStyle/>
          <a:p>
            <a:r>
              <a:rPr lang="zh-CN" altLang="en-US">
                <a:solidFill>
                  <a:srgbClr val="FF0000"/>
                </a:solidFill>
                <a:latin typeface="华文隶书" panose="02010800040101010101" pitchFamily="2" charset="-122"/>
                <a:ea typeface="华文隶书" panose="02010800040101010101" pitchFamily="2" charset="-122"/>
              </a:rPr>
              <a:t>吴敬梓与</a:t>
            </a:r>
            <a:r>
              <a:rPr lang="en-US" altLang="zh-CN">
                <a:solidFill>
                  <a:srgbClr val="FF0000"/>
                </a:solidFill>
                <a:latin typeface="华文隶书" panose="02010800040101010101" pitchFamily="2" charset="-122"/>
                <a:ea typeface="华文隶书" panose="02010800040101010101" pitchFamily="2" charset="-122"/>
              </a:rPr>
              <a:t>《</a:t>
            </a:r>
            <a:r>
              <a:rPr lang="zh-CN" altLang="en-US">
                <a:solidFill>
                  <a:srgbClr val="FF0000"/>
                </a:solidFill>
                <a:latin typeface="华文隶书" panose="02010800040101010101" pitchFamily="2" charset="-122"/>
                <a:ea typeface="华文隶书" panose="02010800040101010101" pitchFamily="2" charset="-122"/>
              </a:rPr>
              <a:t>儒林外史</a:t>
            </a:r>
            <a:r>
              <a:rPr lang="en-US" altLang="zh-CN">
                <a:solidFill>
                  <a:srgbClr val="FF0000"/>
                </a:solidFill>
                <a:latin typeface="华文隶书" panose="02010800040101010101" pitchFamily="2" charset="-122"/>
                <a:ea typeface="华文隶书" panose="02010800040101010101" pitchFamily="2" charset="-122"/>
              </a:rPr>
              <a:t>》</a:t>
            </a:r>
            <a:r>
              <a:rPr lang="zh-CN" altLang="en-US">
                <a:solidFill>
                  <a:srgbClr val="FF0000"/>
                </a:solidFill>
                <a:latin typeface="华文隶书" panose="02010800040101010101" pitchFamily="2" charset="-122"/>
                <a:ea typeface="华文隶书" panose="02010800040101010101" pitchFamily="2" charset="-122"/>
              </a:rPr>
              <a:t>的创作</a:t>
            </a:r>
            <a:endParaRPr lang="zh-CN" altLang="en-US">
              <a:solidFill>
                <a:srgbClr val="FF0000"/>
              </a:solidFill>
              <a:latin typeface="华文隶书" panose="02010800040101010101" pitchFamily="2" charset="-122"/>
              <a:ea typeface="华文隶书" panose="02010800040101010101" pitchFamily="2" charset="-122"/>
            </a:endParaRPr>
          </a:p>
        </p:txBody>
      </p:sp>
      <p:sp>
        <p:nvSpPr>
          <p:cNvPr id="9218" name="文本占位符 69634"/>
          <p:cNvSpPr>
            <a:spLocks noGrp="1" noRot="1"/>
          </p:cNvSpPr>
          <p:nvPr>
            <p:ph idx="1"/>
          </p:nvPr>
        </p:nvSpPr>
        <p:spPr>
          <a:xfrm>
            <a:off x="0" y="1600200"/>
            <a:ext cx="9144000" cy="5257800"/>
          </a:xfrm>
        </p:spPr>
        <p:txBody>
          <a:bodyPr anchor="t" anchorCtr="0"/>
          <a:lstStyle/>
          <a:p>
            <a:r>
              <a:rPr lang="en-US" altLang="zh-CN" sz="4800">
                <a:solidFill>
                  <a:srgbClr val="FF0000"/>
                </a:solidFill>
              </a:rPr>
              <a:t>2</a:t>
            </a:r>
            <a:r>
              <a:rPr lang="zh-CN" altLang="en-US" sz="4800">
                <a:solidFill>
                  <a:srgbClr val="FF0000"/>
                </a:solidFill>
              </a:rPr>
              <a:t>、少年随任。</a:t>
            </a:r>
            <a:r>
              <a:rPr lang="zh-CN" altLang="en-US" b="1"/>
              <a:t>吴敬梓从小受到传统儒家思想的教育。前辈对科举的热衷追求，对经史特别是</a:t>
            </a:r>
            <a:r>
              <a:rPr lang="en-US" altLang="zh-CN" b="1"/>
              <a:t>《</a:t>
            </a:r>
            <a:r>
              <a:rPr lang="zh-CN" altLang="en-US" b="1"/>
              <a:t>诗经</a:t>
            </a:r>
            <a:r>
              <a:rPr lang="en-US" altLang="zh-CN" b="1"/>
              <a:t>》</a:t>
            </a:r>
            <a:r>
              <a:rPr lang="zh-CN" altLang="en-US" b="1"/>
              <a:t>的备加推崇，都对吴敬梓产生了潜移默化的影响，他从小就读经习文，准备走科举仕进之路。但是，他并没有完全受封建教育的束缚，对诗词歌赋以至野史杂书都饶有兴趣，这为他以后的文学创作打下了坚实的基础。吴敬梓在少年时代过了几年安逸的读书生活，１３岁丧母，１４岁随父到赣榆任所。</a:t>
            </a:r>
            <a:endParaRPr lang="zh-CN" altLang="en-US" b="1"/>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0241" name="标题 66561"/>
          <p:cNvSpPr>
            <a:spLocks noGrp="1" noRot="1"/>
          </p:cNvSpPr>
          <p:nvPr>
            <p:ph type="title"/>
          </p:nvPr>
        </p:nvSpPr>
        <p:spPr>
          <a:xfrm>
            <a:off x="0" y="277813"/>
            <a:ext cx="8686800" cy="1139825"/>
          </a:xfrm>
        </p:spPr>
        <p:txBody>
          <a:bodyPr anchor="ctr" anchorCtr="0"/>
          <a:lstStyle/>
          <a:p>
            <a:r>
              <a:rPr lang="zh-CN" altLang="en-US">
                <a:solidFill>
                  <a:srgbClr val="FF0000"/>
                </a:solidFill>
                <a:latin typeface="华文隶书" panose="02010800040101010101" pitchFamily="2" charset="-122"/>
                <a:ea typeface="华文隶书" panose="02010800040101010101" pitchFamily="2" charset="-122"/>
              </a:rPr>
              <a:t>吴敬梓与</a:t>
            </a:r>
            <a:r>
              <a:rPr lang="en-US" altLang="zh-CN">
                <a:solidFill>
                  <a:srgbClr val="FF0000"/>
                </a:solidFill>
                <a:latin typeface="华文隶书" panose="02010800040101010101" pitchFamily="2" charset="-122"/>
                <a:ea typeface="华文隶书" panose="02010800040101010101" pitchFamily="2" charset="-122"/>
              </a:rPr>
              <a:t>《</a:t>
            </a:r>
            <a:r>
              <a:rPr lang="zh-CN" altLang="en-US">
                <a:solidFill>
                  <a:srgbClr val="FF0000"/>
                </a:solidFill>
                <a:latin typeface="华文隶书" panose="02010800040101010101" pitchFamily="2" charset="-122"/>
                <a:ea typeface="华文隶书" panose="02010800040101010101" pitchFamily="2" charset="-122"/>
              </a:rPr>
              <a:t>儒林外史</a:t>
            </a:r>
            <a:r>
              <a:rPr lang="en-US" altLang="zh-CN">
                <a:solidFill>
                  <a:srgbClr val="FF0000"/>
                </a:solidFill>
                <a:latin typeface="华文隶书" panose="02010800040101010101" pitchFamily="2" charset="-122"/>
                <a:ea typeface="华文隶书" panose="02010800040101010101" pitchFamily="2" charset="-122"/>
              </a:rPr>
              <a:t>》</a:t>
            </a:r>
            <a:r>
              <a:rPr lang="zh-CN" altLang="en-US">
                <a:solidFill>
                  <a:srgbClr val="FF0000"/>
                </a:solidFill>
                <a:latin typeface="华文隶书" panose="02010800040101010101" pitchFamily="2" charset="-122"/>
                <a:ea typeface="华文隶书" panose="02010800040101010101" pitchFamily="2" charset="-122"/>
              </a:rPr>
              <a:t>的创作</a:t>
            </a:r>
            <a:endParaRPr lang="zh-CN" altLang="en-US">
              <a:solidFill>
                <a:srgbClr val="FF0000"/>
              </a:solidFill>
              <a:latin typeface="华文隶书" panose="02010800040101010101" pitchFamily="2" charset="-122"/>
              <a:ea typeface="华文隶书" panose="02010800040101010101" pitchFamily="2" charset="-122"/>
            </a:endParaRPr>
          </a:p>
        </p:txBody>
      </p:sp>
      <p:sp>
        <p:nvSpPr>
          <p:cNvPr id="10242" name="文本占位符 66562"/>
          <p:cNvSpPr>
            <a:spLocks noGrp="1" noRot="1"/>
          </p:cNvSpPr>
          <p:nvPr>
            <p:ph idx="1"/>
          </p:nvPr>
        </p:nvSpPr>
        <p:spPr>
          <a:xfrm>
            <a:off x="0" y="1600200"/>
            <a:ext cx="9144000" cy="5257800"/>
          </a:xfrm>
        </p:spPr>
        <p:txBody>
          <a:bodyPr anchor="t" anchorCtr="0"/>
          <a:lstStyle/>
          <a:p>
            <a:pPr>
              <a:lnSpc>
                <a:spcPct val="90000"/>
              </a:lnSpc>
            </a:pPr>
            <a:r>
              <a:rPr lang="en-US" altLang="zh-CN" sz="4800" b="1">
                <a:solidFill>
                  <a:srgbClr val="FF0000"/>
                </a:solidFill>
              </a:rPr>
              <a:t>3</a:t>
            </a:r>
            <a:r>
              <a:rPr lang="zh-CN" altLang="en-US" sz="4800" b="1">
                <a:solidFill>
                  <a:srgbClr val="FF0000"/>
                </a:solidFill>
              </a:rPr>
              <a:t>、乡居十年。</a:t>
            </a:r>
            <a:r>
              <a:rPr lang="zh-CN" altLang="en-US" sz="3600" b="1"/>
              <a:t>到了康熙六十一年（１７２２），吴霖起被罢，吴敬梓回到全椒。第二年，吴霖起抑郁而死。族人欺他两代单传，纷纷侵夺祖遗财产。 “迩来愤激恣豪侈，千金一掷买醉酣。老伶少蛮共卧起，放达不羁如痴憨”。“田庐尽卖，乡里传为子弟戒”。 ２９岁，去滁州参加科考，因狂放，终以</a:t>
            </a:r>
            <a:r>
              <a:rPr lang="zh-CN" altLang="en-US" sz="3600" b="1">
                <a:solidFill>
                  <a:srgbClr val="FF0000"/>
                </a:solidFill>
              </a:rPr>
              <a:t>“文章大好人大怪”</a:t>
            </a:r>
            <a:r>
              <a:rPr lang="zh-CN" altLang="en-US" sz="3600" b="1"/>
              <a:t>而落第。</a:t>
            </a:r>
            <a:r>
              <a:rPr lang="zh-CN" altLang="en-US"/>
              <a:t> </a:t>
            </a:r>
            <a:endParaRPr lang="zh-CN" altLang="en-US"/>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1265" name="标题 72705"/>
          <p:cNvSpPr>
            <a:spLocks noGrp="1" noRot="1"/>
          </p:cNvSpPr>
          <p:nvPr>
            <p:ph type="title"/>
          </p:nvPr>
        </p:nvSpPr>
        <p:spPr>
          <a:xfrm>
            <a:off x="0" y="277813"/>
            <a:ext cx="8686800" cy="1139825"/>
          </a:xfrm>
        </p:spPr>
        <p:txBody>
          <a:bodyPr anchor="ctr" anchorCtr="0"/>
          <a:lstStyle/>
          <a:p>
            <a:r>
              <a:rPr lang="zh-CN" altLang="en-US">
                <a:solidFill>
                  <a:srgbClr val="FF0000"/>
                </a:solidFill>
                <a:latin typeface="华文隶书" panose="02010800040101010101" pitchFamily="2" charset="-122"/>
                <a:ea typeface="华文隶书" panose="02010800040101010101" pitchFamily="2" charset="-122"/>
              </a:rPr>
              <a:t> 吴敬梓与</a:t>
            </a:r>
            <a:r>
              <a:rPr lang="en-US" altLang="zh-CN">
                <a:solidFill>
                  <a:srgbClr val="FF0000"/>
                </a:solidFill>
                <a:latin typeface="华文隶书" panose="02010800040101010101" pitchFamily="2" charset="-122"/>
                <a:ea typeface="华文隶书" panose="02010800040101010101" pitchFamily="2" charset="-122"/>
              </a:rPr>
              <a:t>《</a:t>
            </a:r>
            <a:r>
              <a:rPr lang="zh-CN" altLang="en-US">
                <a:solidFill>
                  <a:srgbClr val="FF0000"/>
                </a:solidFill>
                <a:latin typeface="华文隶书" panose="02010800040101010101" pitchFamily="2" charset="-122"/>
                <a:ea typeface="华文隶书" panose="02010800040101010101" pitchFamily="2" charset="-122"/>
              </a:rPr>
              <a:t>儒林外史</a:t>
            </a:r>
            <a:r>
              <a:rPr lang="en-US" altLang="zh-CN">
                <a:solidFill>
                  <a:srgbClr val="FF0000"/>
                </a:solidFill>
                <a:latin typeface="华文隶书" panose="02010800040101010101" pitchFamily="2" charset="-122"/>
                <a:ea typeface="华文隶书" panose="02010800040101010101" pitchFamily="2" charset="-122"/>
              </a:rPr>
              <a:t>》</a:t>
            </a:r>
            <a:r>
              <a:rPr lang="zh-CN" altLang="en-US">
                <a:solidFill>
                  <a:srgbClr val="FF0000"/>
                </a:solidFill>
                <a:latin typeface="华文隶书" panose="02010800040101010101" pitchFamily="2" charset="-122"/>
                <a:ea typeface="华文隶书" panose="02010800040101010101" pitchFamily="2" charset="-122"/>
              </a:rPr>
              <a:t>的创作</a:t>
            </a:r>
            <a:endParaRPr lang="zh-CN" altLang="en-US">
              <a:solidFill>
                <a:srgbClr val="FF0000"/>
              </a:solidFill>
              <a:latin typeface="华文隶书" panose="02010800040101010101" pitchFamily="2" charset="-122"/>
              <a:ea typeface="华文隶书" panose="02010800040101010101" pitchFamily="2" charset="-122"/>
            </a:endParaRPr>
          </a:p>
        </p:txBody>
      </p:sp>
      <p:sp>
        <p:nvSpPr>
          <p:cNvPr id="11266" name="文本占位符 72706"/>
          <p:cNvSpPr>
            <a:spLocks noGrp="1" noRot="1"/>
          </p:cNvSpPr>
          <p:nvPr>
            <p:ph idx="1"/>
          </p:nvPr>
        </p:nvSpPr>
        <p:spPr/>
        <p:txBody>
          <a:bodyPr anchor="t" anchorCtr="0"/>
          <a:lstStyle/>
          <a:p>
            <a:pPr marL="609600" indent="-609600">
              <a:lnSpc>
                <a:spcPct val="80000"/>
              </a:lnSpc>
            </a:pPr>
            <a:r>
              <a:rPr lang="en-US" altLang="zh-CN" sz="4800" b="1">
                <a:solidFill>
                  <a:srgbClr val="FF0000"/>
                </a:solidFill>
              </a:rPr>
              <a:t>4</a:t>
            </a:r>
            <a:r>
              <a:rPr lang="zh-CN" altLang="en-US" sz="4800" b="1">
                <a:solidFill>
                  <a:srgbClr val="FF0000"/>
                </a:solidFill>
              </a:rPr>
              <a:t>、移家南京。</a:t>
            </a:r>
            <a:r>
              <a:rPr lang="zh-CN" altLang="en-US" sz="3600" b="1"/>
              <a:t>在家乡亲友的讥笑和世俗舆论压力下，他在３３岁时，怀着决绝的感情，变卖了在全椒的祖产，移家南京，开始了卖文生涯。３６岁，被荐举参加博学鸿词试，地方已通过，赴京时，以病辞。乾隆十六年（１７５１），乾隆首次南巡，在南京举行征召文人迎銮献诗，吴敬梓不应试， “企脚高卧”。  </a:t>
            </a:r>
            <a:endParaRPr lang="zh-CN" altLang="en-US" sz="3600" b="1"/>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2289" name="标题 70657"/>
          <p:cNvSpPr>
            <a:spLocks noGrp="1" noRot="1"/>
          </p:cNvSpPr>
          <p:nvPr>
            <p:ph type="title"/>
          </p:nvPr>
        </p:nvSpPr>
        <p:spPr>
          <a:xfrm>
            <a:off x="0" y="277813"/>
            <a:ext cx="8686800" cy="1139825"/>
          </a:xfrm>
        </p:spPr>
        <p:txBody>
          <a:bodyPr anchor="ctr" anchorCtr="0"/>
          <a:lstStyle/>
          <a:p>
            <a:r>
              <a:rPr lang="zh-CN" altLang="en-US">
                <a:solidFill>
                  <a:srgbClr val="FF0000"/>
                </a:solidFill>
                <a:latin typeface="华文隶书" panose="02010800040101010101" pitchFamily="2" charset="-122"/>
                <a:ea typeface="华文隶书" panose="02010800040101010101" pitchFamily="2" charset="-122"/>
              </a:rPr>
              <a:t> 吴敬梓与</a:t>
            </a:r>
            <a:r>
              <a:rPr lang="en-US" altLang="zh-CN">
                <a:solidFill>
                  <a:srgbClr val="FF0000"/>
                </a:solidFill>
                <a:latin typeface="华文隶书" panose="02010800040101010101" pitchFamily="2" charset="-122"/>
                <a:ea typeface="华文隶书" panose="02010800040101010101" pitchFamily="2" charset="-122"/>
              </a:rPr>
              <a:t>《</a:t>
            </a:r>
            <a:r>
              <a:rPr lang="zh-CN" altLang="en-US">
                <a:solidFill>
                  <a:srgbClr val="FF0000"/>
                </a:solidFill>
                <a:latin typeface="华文隶书" panose="02010800040101010101" pitchFamily="2" charset="-122"/>
                <a:ea typeface="华文隶书" panose="02010800040101010101" pitchFamily="2" charset="-122"/>
              </a:rPr>
              <a:t>儒林外史</a:t>
            </a:r>
            <a:r>
              <a:rPr lang="en-US" altLang="zh-CN">
                <a:solidFill>
                  <a:srgbClr val="FF0000"/>
                </a:solidFill>
                <a:latin typeface="华文隶书" panose="02010800040101010101" pitchFamily="2" charset="-122"/>
                <a:ea typeface="华文隶书" panose="02010800040101010101" pitchFamily="2" charset="-122"/>
              </a:rPr>
              <a:t>》</a:t>
            </a:r>
            <a:r>
              <a:rPr lang="zh-CN" altLang="en-US">
                <a:solidFill>
                  <a:srgbClr val="FF0000"/>
                </a:solidFill>
                <a:latin typeface="华文隶书" panose="02010800040101010101" pitchFamily="2" charset="-122"/>
                <a:ea typeface="华文隶书" panose="02010800040101010101" pitchFamily="2" charset="-122"/>
              </a:rPr>
              <a:t>的创作</a:t>
            </a:r>
            <a:endParaRPr lang="zh-CN" altLang="en-US">
              <a:solidFill>
                <a:srgbClr val="FF0000"/>
              </a:solidFill>
              <a:latin typeface="华文隶书" panose="02010800040101010101" pitchFamily="2" charset="-122"/>
              <a:ea typeface="华文隶书" panose="02010800040101010101" pitchFamily="2" charset="-122"/>
            </a:endParaRPr>
          </a:p>
        </p:txBody>
      </p:sp>
      <p:sp>
        <p:nvSpPr>
          <p:cNvPr id="12290" name="文本占位符 70658"/>
          <p:cNvSpPr>
            <a:spLocks noGrp="1" noRot="1"/>
          </p:cNvSpPr>
          <p:nvPr>
            <p:ph idx="1"/>
          </p:nvPr>
        </p:nvSpPr>
        <p:spPr/>
        <p:txBody>
          <a:bodyPr anchor="t" anchorCtr="0"/>
          <a:lstStyle/>
          <a:p>
            <a:r>
              <a:rPr lang="zh-CN" altLang="en-US"/>
              <a:t>　</a:t>
            </a:r>
            <a:r>
              <a:rPr lang="en-US" altLang="zh-CN" sz="4400">
                <a:solidFill>
                  <a:srgbClr val="FF0000"/>
                </a:solidFill>
              </a:rPr>
              <a:t>5</a:t>
            </a:r>
            <a:r>
              <a:rPr lang="zh-CN" altLang="en-US" sz="4400">
                <a:solidFill>
                  <a:srgbClr val="FF0000"/>
                </a:solidFill>
              </a:rPr>
              <a:t>、客死扬州。</a:t>
            </a:r>
            <a:endParaRPr lang="zh-CN" altLang="en-US" sz="4400">
              <a:solidFill>
                <a:srgbClr val="FF0000"/>
              </a:solidFill>
            </a:endParaRPr>
          </a:p>
          <a:p>
            <a:r>
              <a:rPr lang="zh-CN" altLang="en-US" sz="3600" b="1"/>
              <a:t>吴敬梓生活的最后几年常从南京到扬州访友求助，常诵“人生只合扬州死”的诗句。不幸言中，乾隆十九年（１７５４）农历十月二十八日在扬州与朋友欢聚之后，溘然而逝。“</a:t>
            </a:r>
            <a:endParaRPr lang="zh-CN" altLang="en-US" sz="3600" b="1"/>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3313" name="标题 73729"/>
          <p:cNvSpPr>
            <a:spLocks noGrp="1" noRot="1"/>
          </p:cNvSpPr>
          <p:nvPr>
            <p:ph type="title"/>
          </p:nvPr>
        </p:nvSpPr>
        <p:spPr>
          <a:xfrm>
            <a:off x="0" y="277813"/>
            <a:ext cx="8686800" cy="1139825"/>
          </a:xfrm>
        </p:spPr>
        <p:txBody>
          <a:bodyPr anchor="ctr" anchorCtr="0"/>
          <a:lstStyle/>
          <a:p>
            <a:r>
              <a:rPr lang="zh-CN" altLang="en-US" sz="4000">
                <a:solidFill>
                  <a:srgbClr val="FF0000"/>
                </a:solidFill>
                <a:latin typeface="华文隶书" panose="02010800040101010101" pitchFamily="2" charset="-122"/>
                <a:ea typeface="华文隶书" panose="02010800040101010101" pitchFamily="2" charset="-122"/>
              </a:rPr>
              <a:t>第一节 吴敬梓与</a:t>
            </a:r>
            <a:r>
              <a:rPr lang="en-US" altLang="zh-CN" sz="4000">
                <a:solidFill>
                  <a:srgbClr val="FF0000"/>
                </a:solidFill>
                <a:latin typeface="华文隶书" panose="02010800040101010101" pitchFamily="2" charset="-122"/>
                <a:ea typeface="华文隶书" panose="02010800040101010101" pitchFamily="2" charset="-122"/>
              </a:rPr>
              <a:t>《</a:t>
            </a:r>
            <a:r>
              <a:rPr lang="zh-CN" altLang="en-US" sz="4000">
                <a:solidFill>
                  <a:srgbClr val="FF0000"/>
                </a:solidFill>
                <a:latin typeface="华文隶书" panose="02010800040101010101" pitchFamily="2" charset="-122"/>
                <a:ea typeface="华文隶书" panose="02010800040101010101" pitchFamily="2" charset="-122"/>
              </a:rPr>
              <a:t>儒林外史</a:t>
            </a:r>
            <a:r>
              <a:rPr lang="en-US" altLang="zh-CN" sz="4000">
                <a:solidFill>
                  <a:srgbClr val="FF0000"/>
                </a:solidFill>
                <a:latin typeface="华文隶书" panose="02010800040101010101" pitchFamily="2" charset="-122"/>
                <a:ea typeface="华文隶书" panose="02010800040101010101" pitchFamily="2" charset="-122"/>
              </a:rPr>
              <a:t>》</a:t>
            </a:r>
            <a:r>
              <a:rPr lang="zh-CN" altLang="en-US" sz="4000">
                <a:solidFill>
                  <a:srgbClr val="FF0000"/>
                </a:solidFill>
                <a:latin typeface="华文隶书" panose="02010800040101010101" pitchFamily="2" charset="-122"/>
                <a:ea typeface="华文隶书" panose="02010800040101010101" pitchFamily="2" charset="-122"/>
              </a:rPr>
              <a:t>的创作</a:t>
            </a:r>
            <a:endParaRPr lang="zh-CN" altLang="en-US" sz="4000">
              <a:solidFill>
                <a:srgbClr val="FF0000"/>
              </a:solidFill>
              <a:latin typeface="华文隶书" panose="02010800040101010101" pitchFamily="2" charset="-122"/>
              <a:ea typeface="华文隶书" panose="02010800040101010101" pitchFamily="2" charset="-122"/>
            </a:endParaRPr>
          </a:p>
        </p:txBody>
      </p:sp>
      <p:sp>
        <p:nvSpPr>
          <p:cNvPr id="13314" name="文本占位符 73730"/>
          <p:cNvSpPr>
            <a:spLocks noGrp="1" noRot="1"/>
          </p:cNvSpPr>
          <p:nvPr>
            <p:ph idx="1"/>
          </p:nvPr>
        </p:nvSpPr>
        <p:spPr>
          <a:xfrm>
            <a:off x="0" y="1600200"/>
            <a:ext cx="9144000" cy="5257800"/>
          </a:xfrm>
        </p:spPr>
        <p:txBody>
          <a:bodyPr anchor="t" anchorCtr="0"/>
          <a:lstStyle/>
          <a:p>
            <a:pPr>
              <a:lnSpc>
                <a:spcPct val="90000"/>
              </a:lnSpc>
            </a:pPr>
            <a:r>
              <a:rPr lang="zh-CN" altLang="en-US" sz="4400" b="1">
                <a:solidFill>
                  <a:srgbClr val="FF0000"/>
                </a:solidFill>
              </a:rPr>
              <a:t>二、</a:t>
            </a:r>
            <a:r>
              <a:rPr lang="en-US" altLang="zh-CN" sz="4400" b="1">
                <a:solidFill>
                  <a:srgbClr val="FF0000"/>
                </a:solidFill>
              </a:rPr>
              <a:t>《</a:t>
            </a:r>
            <a:r>
              <a:rPr lang="zh-CN" altLang="en-US" sz="4400" b="1">
                <a:solidFill>
                  <a:srgbClr val="FF0000"/>
                </a:solidFill>
              </a:rPr>
              <a:t>儒林外史</a:t>
            </a:r>
            <a:r>
              <a:rPr lang="en-US" altLang="zh-CN" sz="4400" b="1">
                <a:solidFill>
                  <a:srgbClr val="FF0000"/>
                </a:solidFill>
              </a:rPr>
              <a:t>》</a:t>
            </a:r>
            <a:r>
              <a:rPr lang="zh-CN" altLang="en-US" sz="4400" b="1">
                <a:solidFill>
                  <a:srgbClr val="FF0000"/>
                </a:solidFill>
              </a:rPr>
              <a:t>的创作</a:t>
            </a:r>
            <a:endParaRPr lang="zh-CN" altLang="en-US" sz="4400" b="1">
              <a:solidFill>
                <a:srgbClr val="FF0000"/>
              </a:solidFill>
            </a:endParaRPr>
          </a:p>
          <a:p>
            <a:pPr>
              <a:lnSpc>
                <a:spcPct val="90000"/>
              </a:lnSpc>
            </a:pPr>
            <a:r>
              <a:rPr lang="en-US" altLang="zh-CN" sz="4000" b="1">
                <a:solidFill>
                  <a:srgbClr val="FF0000"/>
                </a:solidFill>
              </a:rPr>
              <a:t>1</a:t>
            </a:r>
            <a:r>
              <a:rPr lang="zh-CN" altLang="en-US" sz="4000" b="1">
                <a:solidFill>
                  <a:srgbClr val="FF0000"/>
                </a:solidFill>
              </a:rPr>
              <a:t>、时间。</a:t>
            </a:r>
            <a:r>
              <a:rPr lang="zh-CN" altLang="en-US" sz="3600" b="1"/>
              <a:t>“外史纪儒林，刻画何工妍！吾为斯人悲，竟以稗说传。”（程晋芳</a:t>
            </a:r>
            <a:r>
              <a:rPr lang="en-US" altLang="zh-CN" sz="3600" b="1"/>
              <a:t>《</a:t>
            </a:r>
            <a:r>
              <a:rPr lang="zh-CN" altLang="en-US" sz="3600" b="1"/>
              <a:t>怀人诗</a:t>
            </a:r>
            <a:r>
              <a:rPr lang="en-US" altLang="zh-CN" sz="3600" b="1"/>
              <a:t>》</a:t>
            </a:r>
            <a:r>
              <a:rPr lang="zh-CN" altLang="en-US" sz="3600" b="1"/>
              <a:t>十八首之十六，同前卷二）</a:t>
            </a:r>
            <a:r>
              <a:rPr lang="en-US" altLang="zh-CN" sz="3600" b="1"/>
              <a:t>《</a:t>
            </a:r>
            <a:r>
              <a:rPr lang="zh-CN" altLang="en-US" sz="3600" b="1"/>
              <a:t>儒林外史</a:t>
            </a:r>
            <a:r>
              <a:rPr lang="en-US" altLang="zh-CN" sz="3600" b="1"/>
              <a:t>》</a:t>
            </a:r>
            <a:r>
              <a:rPr lang="zh-CN" altLang="en-US" sz="3600" b="1"/>
              <a:t>主要是在移家南京之后写作的，大约在乾隆十四年（１７４９）４９岁时已基本完稿。此后数年，他还在不断修改，但主要精力已转向学术研究。</a:t>
            </a:r>
            <a:br>
              <a:rPr lang="zh-CN" altLang="en-US" sz="3600" b="1"/>
            </a:br>
            <a:br>
              <a:rPr lang="zh-CN" altLang="en-US" sz="2800"/>
            </a:br>
            <a:endParaRPr lang="zh-CN" altLang="en-US" sz="2800"/>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4337" name="标题 74753"/>
          <p:cNvSpPr>
            <a:spLocks noGrp="1" noRot="1"/>
          </p:cNvSpPr>
          <p:nvPr>
            <p:ph type="title"/>
          </p:nvPr>
        </p:nvSpPr>
        <p:spPr>
          <a:xfrm>
            <a:off x="0" y="277813"/>
            <a:ext cx="8686800" cy="1139825"/>
          </a:xfrm>
        </p:spPr>
        <p:txBody>
          <a:bodyPr anchor="ctr" anchorCtr="0"/>
          <a:lstStyle/>
          <a:p>
            <a:r>
              <a:rPr lang="zh-CN" altLang="en-US" sz="4000">
                <a:solidFill>
                  <a:srgbClr val="FF0000"/>
                </a:solidFill>
                <a:latin typeface="华文隶书" panose="02010800040101010101" pitchFamily="2" charset="-122"/>
                <a:ea typeface="华文隶书" panose="02010800040101010101" pitchFamily="2" charset="-122"/>
              </a:rPr>
              <a:t>第一节 吴敬梓与</a:t>
            </a:r>
            <a:r>
              <a:rPr lang="en-US" altLang="zh-CN" sz="4000">
                <a:solidFill>
                  <a:srgbClr val="FF0000"/>
                </a:solidFill>
                <a:latin typeface="华文隶书" panose="02010800040101010101" pitchFamily="2" charset="-122"/>
                <a:ea typeface="华文隶书" panose="02010800040101010101" pitchFamily="2" charset="-122"/>
              </a:rPr>
              <a:t>《</a:t>
            </a:r>
            <a:r>
              <a:rPr lang="zh-CN" altLang="en-US" sz="4000">
                <a:solidFill>
                  <a:srgbClr val="FF0000"/>
                </a:solidFill>
                <a:latin typeface="华文隶书" panose="02010800040101010101" pitchFamily="2" charset="-122"/>
                <a:ea typeface="华文隶书" panose="02010800040101010101" pitchFamily="2" charset="-122"/>
              </a:rPr>
              <a:t>儒林外史</a:t>
            </a:r>
            <a:r>
              <a:rPr lang="en-US" altLang="zh-CN" sz="4000">
                <a:solidFill>
                  <a:srgbClr val="FF0000"/>
                </a:solidFill>
                <a:latin typeface="华文隶书" panose="02010800040101010101" pitchFamily="2" charset="-122"/>
                <a:ea typeface="华文隶书" panose="02010800040101010101" pitchFamily="2" charset="-122"/>
              </a:rPr>
              <a:t>》</a:t>
            </a:r>
            <a:r>
              <a:rPr lang="zh-CN" altLang="en-US" sz="4000">
                <a:solidFill>
                  <a:srgbClr val="FF0000"/>
                </a:solidFill>
                <a:latin typeface="华文隶书" panose="02010800040101010101" pitchFamily="2" charset="-122"/>
                <a:ea typeface="华文隶书" panose="02010800040101010101" pitchFamily="2" charset="-122"/>
              </a:rPr>
              <a:t>的创作</a:t>
            </a:r>
            <a:endParaRPr lang="zh-CN" altLang="en-US" sz="4000">
              <a:solidFill>
                <a:srgbClr val="FF0000"/>
              </a:solidFill>
              <a:latin typeface="华文隶书" panose="02010800040101010101" pitchFamily="2" charset="-122"/>
              <a:ea typeface="华文隶书" panose="02010800040101010101" pitchFamily="2" charset="-122"/>
            </a:endParaRPr>
          </a:p>
        </p:txBody>
      </p:sp>
      <p:sp>
        <p:nvSpPr>
          <p:cNvPr id="14338" name="文本占位符 74754"/>
          <p:cNvSpPr>
            <a:spLocks noGrp="1" noRot="1"/>
          </p:cNvSpPr>
          <p:nvPr>
            <p:ph idx="1"/>
          </p:nvPr>
        </p:nvSpPr>
        <p:spPr/>
        <p:txBody>
          <a:bodyPr anchor="t" anchorCtr="0"/>
          <a:lstStyle/>
          <a:p>
            <a:r>
              <a:rPr lang="zh-CN" altLang="en-US"/>
              <a:t>　</a:t>
            </a:r>
            <a:r>
              <a:rPr lang="en-US" altLang="zh-CN" sz="4400" b="1">
                <a:solidFill>
                  <a:srgbClr val="FF0000"/>
                </a:solidFill>
              </a:rPr>
              <a:t>2</a:t>
            </a:r>
            <a:r>
              <a:rPr lang="zh-CN" altLang="en-US" sz="4400" b="1">
                <a:solidFill>
                  <a:srgbClr val="FF0000"/>
                </a:solidFill>
              </a:rPr>
              <a:t>、取材。</a:t>
            </a:r>
            <a:endParaRPr lang="zh-CN" altLang="en-US" sz="4400" b="1">
              <a:solidFill>
                <a:srgbClr val="FF0000"/>
              </a:solidFill>
            </a:endParaRPr>
          </a:p>
          <a:p>
            <a:r>
              <a:rPr lang="en-US" altLang="zh-CN" sz="3600" b="1"/>
              <a:t>《</a:t>
            </a:r>
            <a:r>
              <a:rPr lang="zh-CN" altLang="en-US" sz="3600" b="1"/>
              <a:t>儒林外史</a:t>
            </a:r>
            <a:r>
              <a:rPr lang="en-US" altLang="zh-CN" sz="3600" b="1"/>
              <a:t>》</a:t>
            </a:r>
            <a:r>
              <a:rPr lang="zh-CN" altLang="en-US" sz="3600" b="1"/>
              <a:t>所写人物，大都实有其人。吴敬梓取材于现实士林，人物原型多为周围的亲友、相识相知者。如杜慎卿、马纯上、虞育德、庄绍光、迟衡山、牛布衣等等。杜少卿则是作者的自况。 </a:t>
            </a:r>
            <a:endParaRPr lang="zh-CN" altLang="en-US" sz="3600" b="1"/>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5361" name="标题 75777"/>
          <p:cNvSpPr>
            <a:spLocks noGrp="1" noRot="1"/>
          </p:cNvSpPr>
          <p:nvPr>
            <p:ph type="title"/>
          </p:nvPr>
        </p:nvSpPr>
        <p:spPr>
          <a:xfrm>
            <a:off x="0" y="277813"/>
            <a:ext cx="8686800" cy="1139825"/>
          </a:xfrm>
        </p:spPr>
        <p:txBody>
          <a:bodyPr anchor="ctr" anchorCtr="0"/>
          <a:lstStyle/>
          <a:p>
            <a:r>
              <a:rPr lang="zh-CN" altLang="en-US" sz="4000">
                <a:solidFill>
                  <a:srgbClr val="FF0000"/>
                </a:solidFill>
                <a:latin typeface="华文隶书" panose="02010800040101010101" pitchFamily="2" charset="-122"/>
                <a:ea typeface="华文隶书" panose="02010800040101010101" pitchFamily="2" charset="-122"/>
              </a:rPr>
              <a:t>第一节 吴敬梓与</a:t>
            </a:r>
            <a:r>
              <a:rPr lang="en-US" altLang="zh-CN" sz="4000">
                <a:solidFill>
                  <a:srgbClr val="FF0000"/>
                </a:solidFill>
                <a:latin typeface="华文隶书" panose="02010800040101010101" pitchFamily="2" charset="-122"/>
                <a:ea typeface="华文隶书" panose="02010800040101010101" pitchFamily="2" charset="-122"/>
              </a:rPr>
              <a:t>《</a:t>
            </a:r>
            <a:r>
              <a:rPr lang="zh-CN" altLang="en-US" sz="4000">
                <a:solidFill>
                  <a:srgbClr val="FF0000"/>
                </a:solidFill>
                <a:latin typeface="华文隶书" panose="02010800040101010101" pitchFamily="2" charset="-122"/>
                <a:ea typeface="华文隶书" panose="02010800040101010101" pitchFamily="2" charset="-122"/>
              </a:rPr>
              <a:t>儒林外史</a:t>
            </a:r>
            <a:r>
              <a:rPr lang="en-US" altLang="zh-CN" sz="4000">
                <a:solidFill>
                  <a:srgbClr val="FF0000"/>
                </a:solidFill>
                <a:latin typeface="华文隶书" panose="02010800040101010101" pitchFamily="2" charset="-122"/>
                <a:ea typeface="华文隶书" panose="02010800040101010101" pitchFamily="2" charset="-122"/>
              </a:rPr>
              <a:t>》</a:t>
            </a:r>
            <a:r>
              <a:rPr lang="zh-CN" altLang="en-US" sz="4000">
                <a:solidFill>
                  <a:srgbClr val="FF0000"/>
                </a:solidFill>
                <a:latin typeface="华文隶书" panose="02010800040101010101" pitchFamily="2" charset="-122"/>
                <a:ea typeface="华文隶书" panose="02010800040101010101" pitchFamily="2" charset="-122"/>
              </a:rPr>
              <a:t>的创作</a:t>
            </a:r>
            <a:endParaRPr lang="zh-CN" altLang="en-US" sz="4000">
              <a:solidFill>
                <a:srgbClr val="FF0000"/>
              </a:solidFill>
              <a:latin typeface="华文隶书" panose="02010800040101010101" pitchFamily="2" charset="-122"/>
              <a:ea typeface="华文隶书" panose="02010800040101010101" pitchFamily="2" charset="-122"/>
            </a:endParaRPr>
          </a:p>
        </p:txBody>
      </p:sp>
      <p:sp>
        <p:nvSpPr>
          <p:cNvPr id="15362" name="文本占位符 75778"/>
          <p:cNvSpPr>
            <a:spLocks noGrp="1" noRot="1"/>
          </p:cNvSpPr>
          <p:nvPr>
            <p:ph idx="1"/>
          </p:nvPr>
        </p:nvSpPr>
        <p:spPr/>
        <p:txBody>
          <a:bodyPr anchor="t" anchorCtr="0"/>
          <a:lstStyle/>
          <a:p>
            <a:r>
              <a:rPr lang="zh-CN" altLang="en-US" sz="4800" b="1">
                <a:solidFill>
                  <a:srgbClr val="FF0000"/>
                </a:solidFill>
              </a:rPr>
              <a:t>三、</a:t>
            </a:r>
            <a:r>
              <a:rPr lang="en-US" altLang="zh-CN" sz="4800" b="1">
                <a:solidFill>
                  <a:srgbClr val="FF0000"/>
                </a:solidFill>
              </a:rPr>
              <a:t>《</a:t>
            </a:r>
            <a:r>
              <a:rPr lang="zh-CN" altLang="en-US" sz="4800" b="1">
                <a:solidFill>
                  <a:srgbClr val="FF0000"/>
                </a:solidFill>
              </a:rPr>
              <a:t>儒林外史</a:t>
            </a:r>
            <a:r>
              <a:rPr lang="en-US" altLang="zh-CN" sz="4800" b="1">
                <a:solidFill>
                  <a:srgbClr val="FF0000"/>
                </a:solidFill>
              </a:rPr>
              <a:t>》</a:t>
            </a:r>
            <a:r>
              <a:rPr lang="zh-CN" altLang="en-US" sz="4800" b="1">
                <a:solidFill>
                  <a:srgbClr val="FF0000"/>
                </a:solidFill>
              </a:rPr>
              <a:t>的版本</a:t>
            </a:r>
            <a:endParaRPr lang="zh-CN" altLang="en-US" sz="4800" b="1">
              <a:solidFill>
                <a:srgbClr val="FF0000"/>
              </a:solidFill>
            </a:endParaRPr>
          </a:p>
          <a:p>
            <a:r>
              <a:rPr lang="en-US" altLang="zh-CN" sz="3600" b="1"/>
              <a:t>《</a:t>
            </a:r>
            <a:r>
              <a:rPr lang="zh-CN" altLang="en-US" sz="3600" b="1"/>
              <a:t>儒林外史</a:t>
            </a:r>
            <a:r>
              <a:rPr lang="en-US" altLang="zh-CN" sz="3600" b="1"/>
              <a:t>》</a:t>
            </a:r>
            <a:r>
              <a:rPr lang="zh-CN" altLang="en-US" sz="3600" b="1"/>
              <a:t>的版本历来有５０回本、５５回本、５６回本等歧说。但５０回本、５５回本均未见。现存最早的刻本是嘉庆八年（１８０３）卧闲草堂的巾箱本，５６回。</a:t>
            </a:r>
            <a:endParaRPr lang="zh-CN" altLang="en-US" sz="3600" b="1"/>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6385" name="标题 1"/>
          <p:cNvSpPr>
            <a:spLocks noGrp="1" noRot="1"/>
          </p:cNvSpPr>
          <p:nvPr>
            <p:ph type="title" idx="4294967295"/>
          </p:nvPr>
        </p:nvSpPr>
        <p:spPr>
          <a:xfrm>
            <a:off x="301625" y="609600"/>
            <a:ext cx="8540750" cy="1143000"/>
          </a:xfrm>
        </p:spPr>
        <p:txBody>
          <a:bodyPr vert="horz" wrap="square" lIns="91440" tIns="45720" rIns="91440" bIns="45720" anchor="ctr" anchorCtr="0"/>
          <a:lstStyle/>
          <a:p>
            <a:r>
              <a:rPr lang="zh-CN" altLang="en-US" b="1"/>
              <a:t>儒林外史的版本</a:t>
            </a:r>
            <a:endParaRPr lang="zh-CN" altLang="en-US" b="1"/>
          </a:p>
        </p:txBody>
      </p:sp>
      <p:sp>
        <p:nvSpPr>
          <p:cNvPr id="16386" name="内容占位符 2"/>
          <p:cNvSpPr>
            <a:spLocks noGrp="1" noRot="1"/>
          </p:cNvSpPr>
          <p:nvPr>
            <p:ph idx="4294967295"/>
          </p:nvPr>
        </p:nvSpPr>
        <p:spPr>
          <a:xfrm>
            <a:off x="301625" y="1905000"/>
            <a:ext cx="8540750" cy="4194175"/>
          </a:xfrm>
        </p:spPr>
        <p:txBody>
          <a:bodyPr vert="horz" lIns="91440" tIns="45720" rIns="91440" bIns="45720" anchor="t" anchorCtr="0"/>
          <a:lstStyle/>
          <a:p>
            <a:pPr algn="just">
              <a:lnSpc>
                <a:spcPct val="140000"/>
              </a:lnSpc>
              <a:spcBef>
                <a:spcPct val="30000"/>
              </a:spcBef>
            </a:pPr>
            <a:r>
              <a:rPr lang="zh-CN" altLang="en-US" sz="3000" b="1">
                <a:latin typeface="楷体_GB2312" pitchFamily="49" charset="-122"/>
                <a:ea typeface="楷体_GB2312" pitchFamily="49" charset="-122"/>
              </a:rPr>
              <a:t>（</a:t>
            </a:r>
            <a:r>
              <a:rPr lang="en-US" altLang="zh-CN" sz="3000" b="1">
                <a:latin typeface="楷体_GB2312" pitchFamily="49" charset="-122"/>
                <a:ea typeface="楷体_GB2312" pitchFamily="49" charset="-122"/>
              </a:rPr>
              <a:t>1</a:t>
            </a:r>
            <a:r>
              <a:rPr lang="zh-CN" altLang="en-US" sz="3000" b="1">
                <a:latin typeface="楷体_GB2312" pitchFamily="49" charset="-122"/>
                <a:ea typeface="楷体_GB2312" pitchFamily="49" charset="-122"/>
              </a:rPr>
              <a:t>）抄本 </a:t>
            </a:r>
            <a:r>
              <a:rPr lang="en-US" altLang="zh-CN" sz="3000" b="1">
                <a:latin typeface="楷体_GB2312" pitchFamily="49" charset="-122"/>
                <a:ea typeface="楷体_GB2312" pitchFamily="49" charset="-122"/>
              </a:rPr>
              <a:t>50</a:t>
            </a:r>
            <a:r>
              <a:rPr lang="zh-CN" altLang="en-US" sz="3000" b="1">
                <a:latin typeface="楷体_GB2312" pitchFamily="49" charset="-122"/>
                <a:ea typeface="楷体_GB2312" pitchFamily="49" charset="-122"/>
              </a:rPr>
              <a:t>卷  未见 </a:t>
            </a:r>
            <a:endParaRPr lang="zh-CN" altLang="en-US" sz="3000" b="1">
              <a:latin typeface="楷体_GB2312" pitchFamily="49" charset="-122"/>
              <a:ea typeface="楷体_GB2312" pitchFamily="49" charset="-122"/>
            </a:endParaRPr>
          </a:p>
          <a:p>
            <a:pPr algn="just">
              <a:lnSpc>
                <a:spcPct val="140000"/>
              </a:lnSpc>
              <a:spcBef>
                <a:spcPct val="30000"/>
              </a:spcBef>
            </a:pPr>
            <a:r>
              <a:rPr lang="zh-CN" altLang="en-US" sz="3000" b="1">
                <a:latin typeface="楷体_GB2312" pitchFamily="49" charset="-122"/>
                <a:ea typeface="楷体_GB2312" pitchFamily="49" charset="-122"/>
              </a:rPr>
              <a:t>（</a:t>
            </a:r>
            <a:r>
              <a:rPr lang="en-US" altLang="zh-CN" sz="3000" b="1">
                <a:latin typeface="楷体_GB2312" pitchFamily="49" charset="-122"/>
                <a:ea typeface="楷体_GB2312" pitchFamily="49" charset="-122"/>
              </a:rPr>
              <a:t>2</a:t>
            </a:r>
            <a:r>
              <a:rPr lang="zh-CN" altLang="en-US" sz="3000" b="1">
                <a:latin typeface="楷体_GB2312" pitchFamily="49" charset="-122"/>
                <a:ea typeface="楷体_GB2312" pitchFamily="49" charset="-122"/>
              </a:rPr>
              <a:t>）金兆燕刊本 </a:t>
            </a:r>
            <a:r>
              <a:rPr lang="en-US" altLang="zh-CN" sz="3000" b="1">
                <a:latin typeface="楷体_GB2312" pitchFamily="49" charset="-122"/>
                <a:ea typeface="楷体_GB2312" pitchFamily="49" charset="-122"/>
              </a:rPr>
              <a:t>1768</a:t>
            </a:r>
            <a:r>
              <a:rPr lang="zh-CN" altLang="en-US" sz="3000" b="1">
                <a:latin typeface="楷体_GB2312" pitchFamily="49" charset="-122"/>
                <a:ea typeface="楷体_GB2312" pitchFamily="49" charset="-122"/>
              </a:rPr>
              <a:t>－</a:t>
            </a:r>
            <a:r>
              <a:rPr lang="en-US" altLang="zh-CN" sz="3000" b="1">
                <a:latin typeface="楷体_GB2312" pitchFamily="49" charset="-122"/>
                <a:ea typeface="楷体_GB2312" pitchFamily="49" charset="-122"/>
              </a:rPr>
              <a:t>1779</a:t>
            </a:r>
            <a:r>
              <a:rPr lang="zh-CN" altLang="en-US" sz="3000" b="1">
                <a:latin typeface="楷体_GB2312" pitchFamily="49" charset="-122"/>
                <a:ea typeface="楷体_GB2312" pitchFamily="49" charset="-122"/>
              </a:rPr>
              <a:t>间扬州刊行，未见 </a:t>
            </a:r>
            <a:endParaRPr lang="zh-CN" altLang="en-US" sz="3000" b="1">
              <a:latin typeface="楷体_GB2312" pitchFamily="49" charset="-122"/>
              <a:ea typeface="楷体_GB2312" pitchFamily="49" charset="-122"/>
            </a:endParaRPr>
          </a:p>
          <a:p>
            <a:pPr algn="just">
              <a:lnSpc>
                <a:spcPct val="140000"/>
              </a:lnSpc>
              <a:spcBef>
                <a:spcPct val="30000"/>
              </a:spcBef>
            </a:pPr>
            <a:r>
              <a:rPr lang="zh-CN" altLang="en-US" sz="3000" b="1">
                <a:latin typeface="楷体_GB2312" pitchFamily="49" charset="-122"/>
                <a:ea typeface="楷体_GB2312" pitchFamily="49" charset="-122"/>
              </a:rPr>
              <a:t>（</a:t>
            </a:r>
            <a:r>
              <a:rPr lang="en-US" altLang="zh-CN" sz="3000" b="1">
                <a:latin typeface="楷体_GB2312" pitchFamily="49" charset="-122"/>
                <a:ea typeface="楷体_GB2312" pitchFamily="49" charset="-122"/>
              </a:rPr>
              <a:t>3</a:t>
            </a:r>
            <a:r>
              <a:rPr lang="zh-CN" altLang="en-US" sz="3000" b="1">
                <a:latin typeface="楷体_GB2312" pitchFamily="49" charset="-122"/>
                <a:ea typeface="楷体_GB2312" pitchFamily="49" charset="-122"/>
              </a:rPr>
              <a:t>）卧闲草堂刊本  </a:t>
            </a:r>
            <a:r>
              <a:rPr lang="en-US" altLang="zh-CN" sz="3000" b="1">
                <a:latin typeface="楷体_GB2312" pitchFamily="49" charset="-122"/>
                <a:ea typeface="楷体_GB2312" pitchFamily="49" charset="-122"/>
              </a:rPr>
              <a:t>56</a:t>
            </a:r>
            <a:r>
              <a:rPr lang="zh-CN" altLang="en-US" sz="3000" b="1">
                <a:latin typeface="楷体_GB2312" pitchFamily="49" charset="-122"/>
                <a:ea typeface="楷体_GB2312" pitchFamily="49" charset="-122"/>
              </a:rPr>
              <a:t>回  嘉庆八年（</a:t>
            </a:r>
            <a:r>
              <a:rPr lang="en-US" altLang="zh-CN" sz="3000" b="1">
                <a:latin typeface="楷体_GB2312" pitchFamily="49" charset="-122"/>
                <a:ea typeface="楷体_GB2312" pitchFamily="49" charset="-122"/>
              </a:rPr>
              <a:t>1803</a:t>
            </a:r>
            <a:r>
              <a:rPr lang="zh-CN" altLang="en-US" sz="3000" b="1">
                <a:latin typeface="楷体_GB2312" pitchFamily="49" charset="-122"/>
                <a:ea typeface="楷体_GB2312" pitchFamily="49" charset="-122"/>
              </a:rPr>
              <a:t>）刊</a:t>
            </a:r>
            <a:endParaRPr lang="zh-CN" altLang="en-US" sz="3000" b="1">
              <a:latin typeface="楷体_GB2312" pitchFamily="49" charset="-122"/>
              <a:ea typeface="楷体_GB2312" pitchFamily="49" charset="-122"/>
            </a:endParaRPr>
          </a:p>
          <a:p>
            <a:pPr algn="just">
              <a:lnSpc>
                <a:spcPct val="140000"/>
              </a:lnSpc>
              <a:spcBef>
                <a:spcPct val="30000"/>
              </a:spcBef>
            </a:pPr>
            <a:r>
              <a:rPr lang="zh-CN" altLang="en-US" sz="3000" b="1">
                <a:latin typeface="楷体_GB2312" pitchFamily="49" charset="-122"/>
                <a:ea typeface="楷体_GB2312" pitchFamily="49" charset="-122"/>
              </a:rPr>
              <a:t>（</a:t>
            </a:r>
            <a:r>
              <a:rPr lang="en-US" altLang="zh-CN" sz="3000" b="1">
                <a:latin typeface="楷体_GB2312" pitchFamily="49" charset="-122"/>
                <a:ea typeface="楷体_GB2312" pitchFamily="49" charset="-122"/>
              </a:rPr>
              <a:t>4</a:t>
            </a:r>
            <a:r>
              <a:rPr lang="zh-CN" altLang="en-US" sz="3000" b="1">
                <a:latin typeface="楷体_GB2312" pitchFamily="49" charset="-122"/>
                <a:ea typeface="楷体_GB2312" pitchFamily="49" charset="-122"/>
              </a:rPr>
              <a:t>）苏州潘氏抄本 </a:t>
            </a:r>
            <a:r>
              <a:rPr lang="zh-CN" altLang="en-US" sz="1900" b="1"/>
              <a:t>  </a:t>
            </a:r>
            <a:r>
              <a:rPr lang="en-US" altLang="zh-CN" sz="3000" b="1">
                <a:latin typeface="楷体_GB2312" pitchFamily="49" charset="-122"/>
                <a:ea typeface="楷体_GB2312" pitchFamily="49" charset="-122"/>
              </a:rPr>
              <a:t>56</a:t>
            </a:r>
            <a:r>
              <a:rPr lang="zh-CN" altLang="en-US" sz="3000" b="1">
                <a:latin typeface="楷体_GB2312" pitchFamily="49" charset="-122"/>
                <a:ea typeface="楷体_GB2312" pitchFamily="49" charset="-122"/>
              </a:rPr>
              <a:t>回  嘉庆咸丰间抄本</a:t>
            </a:r>
            <a:endParaRPr lang="zh-CN" altLang="en-US" sz="3000" b="1">
              <a:latin typeface="楷体_GB2312" pitchFamily="49" charset="-122"/>
              <a:ea typeface="楷体_GB2312" pitchFamily="49" charset="-122"/>
            </a:endParaRPr>
          </a:p>
          <a:p>
            <a:pPr>
              <a:lnSpc>
                <a:spcPct val="90000"/>
              </a:lnSpc>
            </a:pPr>
            <a:endParaRPr lang="zh-CN" altLang="en-US" sz="3000" b="1"/>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7409" name="标题 146433"/>
          <p:cNvSpPr>
            <a:spLocks noGrp="1" noRot="1"/>
          </p:cNvSpPr>
          <p:nvPr>
            <p:ph type="title"/>
          </p:nvPr>
        </p:nvSpPr>
        <p:spPr>
          <a:xfrm>
            <a:off x="0" y="277813"/>
            <a:ext cx="8686800" cy="1139825"/>
          </a:xfrm>
        </p:spPr>
        <p:txBody>
          <a:bodyPr anchor="ctr" anchorCtr="0"/>
          <a:lstStyle/>
          <a:p>
            <a:r>
              <a:rPr lang="zh-CN" altLang="en-US">
                <a:solidFill>
                  <a:srgbClr val="FF0000"/>
                </a:solidFill>
                <a:latin typeface="华文隶书" panose="02010800040101010101" pitchFamily="2" charset="-122"/>
                <a:ea typeface="华文隶书" panose="02010800040101010101" pitchFamily="2" charset="-122"/>
              </a:rPr>
              <a:t>吴敬梓与</a:t>
            </a:r>
            <a:r>
              <a:rPr lang="en-US" altLang="zh-CN">
                <a:solidFill>
                  <a:srgbClr val="FF0000"/>
                </a:solidFill>
                <a:latin typeface="华文隶书" panose="02010800040101010101" pitchFamily="2" charset="-122"/>
                <a:ea typeface="华文隶书" panose="02010800040101010101" pitchFamily="2" charset="-122"/>
              </a:rPr>
              <a:t>《</a:t>
            </a:r>
            <a:r>
              <a:rPr lang="zh-CN" altLang="en-US">
                <a:solidFill>
                  <a:srgbClr val="FF0000"/>
                </a:solidFill>
                <a:latin typeface="华文隶书" panose="02010800040101010101" pitchFamily="2" charset="-122"/>
                <a:ea typeface="华文隶书" panose="02010800040101010101" pitchFamily="2" charset="-122"/>
              </a:rPr>
              <a:t>儒林外史</a:t>
            </a:r>
            <a:r>
              <a:rPr lang="en-US" altLang="zh-CN">
                <a:solidFill>
                  <a:srgbClr val="FF0000"/>
                </a:solidFill>
                <a:latin typeface="华文隶书" panose="02010800040101010101" pitchFamily="2" charset="-122"/>
                <a:ea typeface="华文隶书" panose="02010800040101010101" pitchFamily="2" charset="-122"/>
              </a:rPr>
              <a:t>》</a:t>
            </a:r>
            <a:r>
              <a:rPr lang="zh-CN" altLang="en-US">
                <a:solidFill>
                  <a:srgbClr val="FF0000"/>
                </a:solidFill>
                <a:latin typeface="华文隶书" panose="02010800040101010101" pitchFamily="2" charset="-122"/>
                <a:ea typeface="华文隶书" panose="02010800040101010101" pitchFamily="2" charset="-122"/>
              </a:rPr>
              <a:t>的创作</a:t>
            </a:r>
            <a:endParaRPr lang="zh-CN" altLang="en-US">
              <a:solidFill>
                <a:srgbClr val="FF0000"/>
              </a:solidFill>
              <a:latin typeface="华文隶书" panose="02010800040101010101" pitchFamily="2" charset="-122"/>
              <a:ea typeface="华文隶书" panose="02010800040101010101" pitchFamily="2" charset="-122"/>
            </a:endParaRPr>
          </a:p>
        </p:txBody>
      </p:sp>
      <p:sp>
        <p:nvSpPr>
          <p:cNvPr id="17410" name="文本占位符 146434"/>
          <p:cNvSpPr>
            <a:spLocks noGrp="1" noRot="1"/>
          </p:cNvSpPr>
          <p:nvPr>
            <p:ph idx="1"/>
          </p:nvPr>
        </p:nvSpPr>
        <p:spPr>
          <a:xfrm>
            <a:off x="0" y="1600200"/>
            <a:ext cx="9144000" cy="5257800"/>
          </a:xfrm>
        </p:spPr>
        <p:txBody>
          <a:bodyPr anchor="t" anchorCtr="0"/>
          <a:lstStyle/>
          <a:p>
            <a:pPr algn="just">
              <a:buNone/>
            </a:pPr>
            <a:r>
              <a:rPr lang="zh-CN" altLang="en-US">
                <a:latin typeface="华文中宋" panose="02010600040101010101" pitchFamily="2" charset="-122"/>
                <a:ea typeface="华文中宋" panose="02010600040101010101" pitchFamily="2" charset="-122"/>
              </a:rPr>
              <a:t>吴敬梓一生坎坷，经历了从封建家庭浪子到逆子</a:t>
            </a:r>
            <a:endParaRPr lang="zh-CN" altLang="en-US">
              <a:latin typeface="华文中宋" panose="02010600040101010101" pitchFamily="2" charset="-122"/>
              <a:ea typeface="华文中宋" panose="02010600040101010101" pitchFamily="2" charset="-122"/>
            </a:endParaRPr>
          </a:p>
          <a:p>
            <a:pPr algn="just">
              <a:buNone/>
            </a:pPr>
            <a:r>
              <a:rPr lang="zh-CN" altLang="en-US">
                <a:latin typeface="华文中宋" panose="02010600040101010101" pitchFamily="2" charset="-122"/>
                <a:ea typeface="华文中宋" panose="02010600040101010101" pitchFamily="2" charset="-122"/>
              </a:rPr>
              <a:t>从热衷功名到弃绝仕进、从笃信儒学到追求民主的</a:t>
            </a:r>
            <a:endParaRPr lang="zh-CN" altLang="en-US">
              <a:latin typeface="华文中宋" panose="02010600040101010101" pitchFamily="2" charset="-122"/>
              <a:ea typeface="华文中宋" panose="02010600040101010101" pitchFamily="2" charset="-122"/>
            </a:endParaRPr>
          </a:p>
          <a:p>
            <a:pPr algn="just">
              <a:buNone/>
            </a:pPr>
            <a:r>
              <a:rPr lang="zh-CN" altLang="en-US">
                <a:latin typeface="华文中宋" panose="02010600040101010101" pitchFamily="2" charset="-122"/>
                <a:ea typeface="华文中宋" panose="02010600040101010101" pitchFamily="2" charset="-122"/>
              </a:rPr>
              <a:t>转变，这是他著</a:t>
            </a:r>
            <a:r>
              <a:rPr lang="en-US" altLang="zh-CN">
                <a:latin typeface="华文中宋" panose="02010600040101010101" pitchFamily="2" charset="-122"/>
                <a:ea typeface="华文中宋" panose="02010600040101010101" pitchFamily="2" charset="-122"/>
              </a:rPr>
              <a:t>《</a:t>
            </a:r>
            <a:r>
              <a:rPr lang="zh-CN" altLang="en-US">
                <a:latin typeface="华文中宋" panose="02010600040101010101" pitchFamily="2" charset="-122"/>
                <a:ea typeface="华文中宋" panose="02010600040101010101" pitchFamily="2" charset="-122"/>
              </a:rPr>
              <a:t>儒林外史</a:t>
            </a:r>
            <a:r>
              <a:rPr lang="en-US" altLang="zh-CN">
                <a:latin typeface="华文中宋" panose="02010600040101010101" pitchFamily="2" charset="-122"/>
                <a:ea typeface="华文中宋" panose="02010600040101010101" pitchFamily="2" charset="-122"/>
              </a:rPr>
              <a:t>》</a:t>
            </a:r>
            <a:r>
              <a:rPr lang="zh-CN" altLang="en-US">
                <a:latin typeface="华文中宋" panose="02010600040101010101" pitchFamily="2" charset="-122"/>
                <a:ea typeface="华文中宋" panose="02010600040101010101" pitchFamily="2" charset="-122"/>
              </a:rPr>
              <a:t>的思想基础。</a:t>
            </a:r>
            <a:endParaRPr lang="zh-CN" altLang="en-US">
              <a:latin typeface="华文中宋" panose="02010600040101010101" pitchFamily="2" charset="-122"/>
              <a:ea typeface="华文中宋" panose="02010600040101010101" pitchFamily="2" charset="-122"/>
            </a:endParaRPr>
          </a:p>
          <a:p>
            <a:pPr algn="just">
              <a:buNone/>
            </a:pPr>
            <a:r>
              <a:rPr lang="zh-CN" altLang="en-US">
                <a:latin typeface="华文中宋" panose="02010600040101010101" pitchFamily="2" charset="-122"/>
                <a:ea typeface="华文中宋" panose="02010600040101010101" pitchFamily="2" charset="-122"/>
              </a:rPr>
              <a:t>吴敬梓著述多已失传，现存</a:t>
            </a:r>
            <a:r>
              <a:rPr lang="en-US" altLang="zh-CN">
                <a:latin typeface="华文中宋" panose="02010600040101010101" pitchFamily="2" charset="-122"/>
                <a:ea typeface="华文中宋" panose="02010600040101010101" pitchFamily="2" charset="-122"/>
              </a:rPr>
              <a:t>《</a:t>
            </a:r>
            <a:r>
              <a:rPr lang="zh-CN" altLang="en-US">
                <a:latin typeface="华文中宋" panose="02010600040101010101" pitchFamily="2" charset="-122"/>
                <a:ea typeface="华文中宋" panose="02010600040101010101" pitchFamily="2" charset="-122"/>
              </a:rPr>
              <a:t>文木山房诗文集</a:t>
            </a:r>
            <a:r>
              <a:rPr lang="en-US" altLang="zh-CN">
                <a:latin typeface="华文中宋" panose="02010600040101010101" pitchFamily="2" charset="-122"/>
                <a:ea typeface="华文中宋" panose="02010600040101010101" pitchFamily="2" charset="-122"/>
              </a:rPr>
              <a:t>》</a:t>
            </a:r>
            <a:r>
              <a:rPr lang="zh-CN" altLang="en-US">
                <a:latin typeface="华文中宋" panose="02010600040101010101" pitchFamily="2" charset="-122"/>
                <a:ea typeface="华文中宋" panose="02010600040101010101" pitchFamily="2" charset="-122"/>
              </a:rPr>
              <a:t>、</a:t>
            </a:r>
            <a:r>
              <a:rPr lang="en-US" altLang="zh-CN">
                <a:latin typeface="华文中宋" panose="02010600040101010101" pitchFamily="2" charset="-122"/>
                <a:ea typeface="华文中宋" panose="02010600040101010101" pitchFamily="2" charset="-122"/>
              </a:rPr>
              <a:t>《</a:t>
            </a:r>
            <a:r>
              <a:rPr lang="zh-CN" altLang="en-US">
                <a:latin typeface="华文中宋" panose="02010600040101010101" pitchFamily="2" charset="-122"/>
                <a:ea typeface="华文中宋" panose="02010600040101010101" pitchFamily="2" charset="-122"/>
              </a:rPr>
              <a:t>文木山房诗诗说</a:t>
            </a:r>
            <a:r>
              <a:rPr lang="en-US" altLang="zh-CN">
                <a:latin typeface="华文中宋" panose="02010600040101010101" pitchFamily="2" charset="-122"/>
                <a:ea typeface="华文中宋" panose="02010600040101010101" pitchFamily="2" charset="-122"/>
              </a:rPr>
              <a:t>》</a:t>
            </a:r>
            <a:r>
              <a:rPr lang="zh-CN" altLang="en-US">
                <a:latin typeface="华文中宋" panose="02010600040101010101" pitchFamily="2" charset="-122"/>
                <a:ea typeface="华文中宋" panose="02010600040101010101" pitchFamily="2" charset="-122"/>
              </a:rPr>
              <a:t>、</a:t>
            </a:r>
            <a:r>
              <a:rPr lang="en-US" altLang="zh-CN">
                <a:latin typeface="华文中宋" panose="02010600040101010101" pitchFamily="2" charset="-122"/>
                <a:ea typeface="华文中宋" panose="02010600040101010101" pitchFamily="2" charset="-122"/>
              </a:rPr>
              <a:t>《</a:t>
            </a:r>
            <a:r>
              <a:rPr lang="zh-CN" altLang="en-US">
                <a:latin typeface="华文中宋" panose="02010600040101010101" pitchFamily="2" charset="-122"/>
                <a:ea typeface="华文中宋" panose="02010600040101010101" pitchFamily="2" charset="-122"/>
              </a:rPr>
              <a:t>金陵景物图诗</a:t>
            </a:r>
            <a:r>
              <a:rPr lang="en-US" altLang="zh-CN">
                <a:latin typeface="华文中宋" panose="02010600040101010101" pitchFamily="2" charset="-122"/>
                <a:ea typeface="华文中宋" panose="02010600040101010101" pitchFamily="2" charset="-122"/>
              </a:rPr>
              <a:t>》</a:t>
            </a:r>
            <a:r>
              <a:rPr lang="zh-CN" altLang="en-US">
                <a:latin typeface="华文中宋" panose="02010600040101010101" pitchFamily="2" charset="-122"/>
                <a:ea typeface="华文中宋" panose="02010600040101010101" pitchFamily="2" charset="-122"/>
              </a:rPr>
              <a:t>等。</a:t>
            </a:r>
            <a:r>
              <a:rPr lang="en-US" altLang="zh-CN">
                <a:latin typeface="华文中宋" panose="02010600040101010101" pitchFamily="2" charset="-122"/>
                <a:ea typeface="华文中宋" panose="02010600040101010101" pitchFamily="2" charset="-122"/>
              </a:rPr>
              <a:t>《</a:t>
            </a:r>
            <a:r>
              <a:rPr lang="zh-CN" altLang="en-US">
                <a:latin typeface="华文中宋" panose="02010600040101010101" pitchFamily="2" charset="-122"/>
                <a:ea typeface="华文中宋" panose="02010600040101010101" pitchFamily="2" charset="-122"/>
              </a:rPr>
              <a:t>儒林外史</a:t>
            </a:r>
            <a:r>
              <a:rPr lang="en-US" altLang="zh-CN">
                <a:latin typeface="华文中宋" panose="02010600040101010101" pitchFamily="2" charset="-122"/>
                <a:ea typeface="华文中宋" panose="02010600040101010101" pitchFamily="2" charset="-122"/>
              </a:rPr>
              <a:t>》</a:t>
            </a:r>
            <a:r>
              <a:rPr lang="zh-CN" altLang="en-US">
                <a:latin typeface="华文中宋" panose="02010600040101010101" pitchFamily="2" charset="-122"/>
                <a:ea typeface="华文中宋" panose="02010600040101010101" pitchFamily="2" charset="-122"/>
              </a:rPr>
              <a:t>是代表作。</a:t>
            </a:r>
            <a:endParaRPr lang="zh-CN" altLang="en-US">
              <a:latin typeface="华文中宋" panose="02010600040101010101" pitchFamily="2" charset="-122"/>
              <a:ea typeface="华文中宋" panose="02010600040101010101" pitchFamily="2" charset="-122"/>
            </a:endParaRPr>
          </a:p>
          <a:p>
            <a:pPr>
              <a:buNone/>
            </a:pPr>
            <a:r>
              <a:rPr lang="zh-CN" altLang="en-US">
                <a:latin typeface="华文中宋" panose="02010600040101010101" pitchFamily="2" charset="-122"/>
                <a:ea typeface="华文中宋" panose="02010600040101010101" pitchFamily="2" charset="-122"/>
              </a:rPr>
              <a:t>   </a:t>
            </a:r>
            <a:r>
              <a:rPr lang="zh-CN" altLang="en-US">
                <a:solidFill>
                  <a:srgbClr val="FFFFFF"/>
                </a:solidFill>
                <a:latin typeface="华文中宋" panose="02010600040101010101" pitchFamily="2" charset="-122"/>
                <a:ea typeface="华文中宋" panose="02010600040101010101" pitchFamily="2" charset="-122"/>
              </a:rPr>
              <a:t>者</a:t>
            </a:r>
            <a:r>
              <a:rPr lang="en-US" altLang="zh-CN">
                <a:solidFill>
                  <a:srgbClr val="FFFFFF"/>
                </a:solidFill>
                <a:latin typeface="华文中宋" panose="02010600040101010101" pitchFamily="2" charset="-122"/>
                <a:ea typeface="华文中宋" panose="02010600040101010101" pitchFamily="2" charset="-122"/>
              </a:rPr>
              <a:t>36</a:t>
            </a:r>
            <a:r>
              <a:rPr lang="zh-CN" altLang="en-US">
                <a:solidFill>
                  <a:srgbClr val="FFFFFF"/>
                </a:solidFill>
                <a:latin typeface="华文中宋" panose="02010600040101010101" pitchFamily="2" charset="-122"/>
                <a:ea typeface="华文中宋" panose="02010600040101010101" pitchFamily="2" charset="-122"/>
              </a:rPr>
              <a:t>岁以后，</a:t>
            </a:r>
            <a:r>
              <a:rPr lang="en-US" altLang="zh-CN">
                <a:solidFill>
                  <a:srgbClr val="FFFFFF"/>
                </a:solidFill>
                <a:latin typeface="华文中宋" panose="02010600040101010101" pitchFamily="2" charset="-122"/>
                <a:ea typeface="华文中宋" panose="02010600040101010101" pitchFamily="2" charset="-122"/>
              </a:rPr>
              <a:t>49</a:t>
            </a:r>
            <a:r>
              <a:rPr lang="zh-CN" altLang="en-US">
                <a:solidFill>
                  <a:srgbClr val="FFFFFF"/>
                </a:solidFill>
                <a:latin typeface="华文中宋" panose="02010600040101010101" pitchFamily="2" charset="-122"/>
                <a:ea typeface="华文中宋" panose="02010600040101010101" pitchFamily="2" charset="-122"/>
              </a:rPr>
              <a:t>岁完成。始以抄本流传，现存最早刻本是嘉庆八年（</a:t>
            </a:r>
            <a:r>
              <a:rPr lang="en-US" altLang="zh-CN">
                <a:solidFill>
                  <a:srgbClr val="FFFFFF"/>
                </a:solidFill>
                <a:latin typeface="华文中宋" panose="02010600040101010101" pitchFamily="2" charset="-122"/>
                <a:ea typeface="华文中宋" panose="02010600040101010101" pitchFamily="2" charset="-122"/>
              </a:rPr>
              <a:t>1803</a:t>
            </a:r>
            <a:r>
              <a:rPr lang="zh-CN" altLang="en-US">
                <a:solidFill>
                  <a:srgbClr val="FFFFFF"/>
                </a:solidFill>
                <a:latin typeface="华文中宋" panose="02010600040101010101" pitchFamily="2" charset="-122"/>
                <a:ea typeface="华文中宋" panose="02010600040101010101" pitchFamily="2" charset="-122"/>
              </a:rPr>
              <a:t>）卧闲草堂本，共</a:t>
            </a:r>
            <a:r>
              <a:rPr lang="en-US" altLang="zh-CN">
                <a:solidFill>
                  <a:srgbClr val="FFFFFF"/>
                </a:solidFill>
                <a:latin typeface="华文中宋" panose="02010600040101010101" pitchFamily="2" charset="-122"/>
                <a:ea typeface="华文中宋" panose="02010600040101010101" pitchFamily="2" charset="-122"/>
              </a:rPr>
              <a:t>56</a:t>
            </a:r>
            <a:r>
              <a:rPr lang="zh-CN" altLang="en-US">
                <a:solidFill>
                  <a:srgbClr val="FFFFFF"/>
                </a:solidFill>
                <a:latin typeface="华文中宋" panose="02010600040101010101" pitchFamily="2" charset="-122"/>
                <a:ea typeface="华文中宋" panose="02010600040101010101" pitchFamily="2" charset="-122"/>
              </a:rPr>
              <a:t>回。</a:t>
            </a:r>
            <a:r>
              <a:rPr lang="zh-CN" altLang="en-US">
                <a:solidFill>
                  <a:schemeClr val="tx2"/>
                </a:solidFill>
                <a:latin typeface="华文中宋" panose="02010600040101010101" pitchFamily="2" charset="-122"/>
                <a:ea typeface="华文中宋" panose="02010600040101010101" pitchFamily="2" charset="-122"/>
              </a:rPr>
              <a:t> </a:t>
            </a:r>
            <a:endParaRPr lang="zh-CN" altLang="en-US"/>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8433" name="标题 151553"/>
          <p:cNvSpPr>
            <a:spLocks noGrp="1" noRot="1"/>
          </p:cNvSpPr>
          <p:nvPr>
            <p:ph type="title"/>
          </p:nvPr>
        </p:nvSpPr>
        <p:spPr>
          <a:xfrm>
            <a:off x="0" y="0"/>
            <a:ext cx="9144000" cy="1981200"/>
          </a:xfrm>
        </p:spPr>
        <p:txBody>
          <a:bodyPr anchor="ctr" anchorCtr="0"/>
          <a:lstStyle/>
          <a:p>
            <a:r>
              <a:rPr lang="en-US" altLang="zh-CN" sz="3600" b="1">
                <a:solidFill>
                  <a:srgbClr val="A50021"/>
                </a:solidFill>
                <a:latin typeface="宋体" panose="02010600030101010101" pitchFamily="2" charset="-122"/>
              </a:rPr>
              <a:t>《</a:t>
            </a:r>
            <a:r>
              <a:rPr lang="zh-CN" altLang="en-US" sz="3600" b="1">
                <a:solidFill>
                  <a:srgbClr val="A50021"/>
                </a:solidFill>
                <a:latin typeface="宋体" panose="02010600030101010101" pitchFamily="2" charset="-122"/>
              </a:rPr>
              <a:t>儒林外史</a:t>
            </a:r>
            <a:r>
              <a:rPr lang="en-US" altLang="zh-CN" sz="3600" b="1">
                <a:solidFill>
                  <a:srgbClr val="A50021"/>
                </a:solidFill>
                <a:latin typeface="宋体" panose="02010600030101010101" pitchFamily="2" charset="-122"/>
              </a:rPr>
              <a:t>》</a:t>
            </a:r>
            <a:r>
              <a:rPr lang="zh-CN" altLang="en-US" sz="3600" b="1">
                <a:solidFill>
                  <a:srgbClr val="A50021"/>
                </a:solidFill>
                <a:latin typeface="宋体" panose="02010600030101010101" pitchFamily="2" charset="-122"/>
              </a:rPr>
              <a:t>的思想内容</a:t>
            </a:r>
            <a:endParaRPr lang="zh-CN" altLang="en-US" sz="3600" b="1">
              <a:solidFill>
                <a:srgbClr val="A50021"/>
              </a:solidFill>
              <a:latin typeface="宋体" panose="02010600030101010101" pitchFamily="2" charset="-122"/>
            </a:endParaRPr>
          </a:p>
        </p:txBody>
      </p:sp>
      <p:sp>
        <p:nvSpPr>
          <p:cNvPr id="18434" name="文本占位符 151554"/>
          <p:cNvSpPr>
            <a:spLocks noGrp="1" noRot="1"/>
          </p:cNvSpPr>
          <p:nvPr>
            <p:ph idx="1"/>
          </p:nvPr>
        </p:nvSpPr>
        <p:spPr>
          <a:xfrm>
            <a:off x="0" y="1828800"/>
            <a:ext cx="9144000" cy="5029200"/>
          </a:xfrm>
        </p:spPr>
        <p:txBody>
          <a:bodyPr anchor="t" anchorCtr="0"/>
          <a:lstStyle/>
          <a:p>
            <a:pPr algn="just">
              <a:buNone/>
            </a:pPr>
            <a:r>
              <a:rPr lang="zh-CN" altLang="en-US" sz="4000">
                <a:ea typeface="隶书" panose="02010509060101010101" pitchFamily="49" charset="-122"/>
              </a:rPr>
              <a:t>       </a:t>
            </a:r>
            <a:r>
              <a:rPr lang="en-US" altLang="zh-CN" sz="4000">
                <a:ea typeface="隶书" panose="02010509060101010101" pitchFamily="49" charset="-122"/>
              </a:rPr>
              <a:t>《</a:t>
            </a:r>
            <a:r>
              <a:rPr lang="zh-CN" altLang="en-US" sz="4000">
                <a:ea typeface="隶书" panose="02010509060101010101" pitchFamily="49" charset="-122"/>
              </a:rPr>
              <a:t>儒林外史</a:t>
            </a:r>
            <a:r>
              <a:rPr lang="en-US" altLang="zh-CN" sz="4000">
                <a:ea typeface="隶书" panose="02010509060101010101" pitchFamily="49" charset="-122"/>
              </a:rPr>
              <a:t>》</a:t>
            </a:r>
            <a:r>
              <a:rPr lang="zh-CN" altLang="en-US" sz="4000">
                <a:solidFill>
                  <a:schemeClr val="tx2"/>
                </a:solidFill>
                <a:ea typeface="隶书" panose="02010509060101010101" pitchFamily="49" charset="-122"/>
              </a:rPr>
              <a:t>以封建时代知识分子为主要描写对象，以批判科举制度为中心思想，</a:t>
            </a:r>
            <a:r>
              <a:rPr lang="zh-CN" altLang="en-US" sz="4000">
                <a:ea typeface="隶书" panose="02010509060101010101" pitchFamily="49" charset="-122"/>
              </a:rPr>
              <a:t>描绘了封建社会广阔的社会生活，揭露了封建社会末期各种丑恶现象，从而揭示了这个社会必然灭亡的命运。</a:t>
            </a:r>
            <a:endParaRPr lang="zh-CN" altLang="en-US" sz="4000">
              <a:ea typeface="隶书" panose="02010509060101010101" pitchFamily="49" charset="-122"/>
            </a:endParaRPr>
          </a:p>
          <a:p>
            <a:endParaRPr lang="zh-CN" altLang="en-US" sz="4000">
              <a:ea typeface="隶书" panose="02010509060101010101" pitchFamily="49" charset="-122"/>
            </a:endParaRP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9457" name="文本占位符 152577"/>
          <p:cNvSpPr>
            <a:spLocks noGrp="1" noRot="1"/>
          </p:cNvSpPr>
          <p:nvPr>
            <p:ph idx="1"/>
          </p:nvPr>
        </p:nvSpPr>
        <p:spPr>
          <a:xfrm>
            <a:off x="0" y="533400"/>
            <a:ext cx="9144000" cy="6324600"/>
          </a:xfrm>
        </p:spPr>
        <p:txBody>
          <a:bodyPr anchor="t" anchorCtr="0"/>
          <a:lstStyle/>
          <a:p>
            <a:pPr>
              <a:lnSpc>
                <a:spcPct val="90000"/>
              </a:lnSpc>
              <a:buNone/>
            </a:pPr>
            <a:r>
              <a:rPr lang="zh-CN" altLang="en-US"/>
              <a:t> </a:t>
            </a:r>
            <a:r>
              <a:rPr lang="zh-CN" altLang="en-US">
                <a:solidFill>
                  <a:schemeClr val="tx2"/>
                </a:solidFill>
                <a:latin typeface="隶书" panose="02010509060101010101" pitchFamily="49" charset="-122"/>
                <a:ea typeface="隶书" panose="02010509060101010101" pitchFamily="49" charset="-122"/>
              </a:rPr>
              <a:t>一、</a:t>
            </a:r>
            <a:r>
              <a:rPr lang="en-US" altLang="zh-CN">
                <a:solidFill>
                  <a:schemeClr val="tx2"/>
                </a:solidFill>
                <a:latin typeface="隶书" panose="02010509060101010101" pitchFamily="49" charset="-122"/>
                <a:ea typeface="隶书" panose="02010509060101010101" pitchFamily="49" charset="-122"/>
              </a:rPr>
              <a:t>《</a:t>
            </a:r>
            <a:r>
              <a:rPr lang="zh-CN" altLang="en-US">
                <a:solidFill>
                  <a:schemeClr val="tx2"/>
                </a:solidFill>
                <a:latin typeface="隶书" panose="02010509060101010101" pitchFamily="49" charset="-122"/>
                <a:ea typeface="隶书" panose="02010509060101010101" pitchFamily="49" charset="-122"/>
              </a:rPr>
              <a:t>儒</a:t>
            </a:r>
            <a:r>
              <a:rPr lang="en-US" altLang="zh-CN">
                <a:solidFill>
                  <a:schemeClr val="tx2"/>
                </a:solidFill>
                <a:latin typeface="隶书" panose="02010509060101010101" pitchFamily="49" charset="-122"/>
                <a:ea typeface="隶书" panose="02010509060101010101" pitchFamily="49" charset="-122"/>
              </a:rPr>
              <a:t>》</a:t>
            </a:r>
            <a:r>
              <a:rPr lang="zh-CN" altLang="en-US">
                <a:solidFill>
                  <a:schemeClr val="tx2"/>
                </a:solidFill>
                <a:latin typeface="隶书" panose="02010509060101010101" pitchFamily="49" charset="-122"/>
                <a:ea typeface="隶书" panose="02010509060101010101" pitchFamily="49" charset="-122"/>
              </a:rPr>
              <a:t>通过塑造一系列科举迷形象，深刻揭露科举制度对人的精神摧残，它使人神魂颠倒，愚昧无知</a:t>
            </a:r>
            <a:r>
              <a:rPr lang="zh-CN" altLang="en-US">
                <a:latin typeface="隶书" panose="02010509060101010101" pitchFamily="49" charset="-122"/>
                <a:ea typeface="隶书" panose="02010509060101010101" pitchFamily="49" charset="-122"/>
              </a:rPr>
              <a:t>。</a:t>
            </a:r>
            <a:endParaRPr lang="zh-CN" altLang="en-US">
              <a:latin typeface="隶书" panose="02010509060101010101" pitchFamily="49" charset="-122"/>
              <a:ea typeface="隶书" panose="02010509060101010101" pitchFamily="49" charset="-122"/>
            </a:endParaRPr>
          </a:p>
          <a:p>
            <a:pPr>
              <a:lnSpc>
                <a:spcPct val="90000"/>
              </a:lnSpc>
              <a:buNone/>
            </a:pPr>
            <a:r>
              <a:rPr lang="zh-CN" altLang="en-US">
                <a:latin typeface="隶书" panose="02010509060101010101" pitchFamily="49" charset="-122"/>
                <a:ea typeface="隶书" panose="02010509060101010101" pitchFamily="49" charset="-122"/>
              </a:rPr>
              <a:t>    周进贡院痛哭，死去活来；</a:t>
            </a:r>
            <a:endParaRPr lang="zh-CN" altLang="en-US">
              <a:latin typeface="隶书" panose="02010509060101010101" pitchFamily="49" charset="-122"/>
              <a:ea typeface="隶书" panose="02010509060101010101" pitchFamily="49" charset="-122"/>
            </a:endParaRPr>
          </a:p>
          <a:p>
            <a:pPr>
              <a:lnSpc>
                <a:spcPct val="90000"/>
              </a:lnSpc>
              <a:buNone/>
            </a:pPr>
            <a:r>
              <a:rPr lang="zh-CN" altLang="en-US">
                <a:latin typeface="隶书" panose="02010509060101010101" pitchFamily="49" charset="-122"/>
                <a:ea typeface="隶书" panose="02010509060101010101" pitchFamily="49" charset="-122"/>
              </a:rPr>
              <a:t>    范进中举傻笑，狂奔疯跑。</a:t>
            </a:r>
            <a:endParaRPr lang="zh-CN" altLang="en-US">
              <a:latin typeface="隶书" panose="02010509060101010101" pitchFamily="49" charset="-122"/>
              <a:ea typeface="隶书" panose="02010509060101010101" pitchFamily="49" charset="-122"/>
            </a:endParaRPr>
          </a:p>
          <a:p>
            <a:pPr>
              <a:lnSpc>
                <a:spcPct val="90000"/>
              </a:lnSpc>
              <a:buNone/>
            </a:pPr>
            <a:r>
              <a:rPr lang="zh-CN" altLang="en-US">
                <a:solidFill>
                  <a:schemeClr val="tx2"/>
                </a:solidFill>
                <a:latin typeface="隶书" panose="02010509060101010101" pitchFamily="49" charset="-122"/>
                <a:ea typeface="隶书" panose="02010509060101010101" pitchFamily="49" charset="-122"/>
              </a:rPr>
              <a:t>二、</a:t>
            </a:r>
            <a:r>
              <a:rPr lang="en-US" altLang="zh-CN">
                <a:solidFill>
                  <a:schemeClr val="tx2"/>
                </a:solidFill>
                <a:latin typeface="隶书" panose="02010509060101010101" pitchFamily="49" charset="-122"/>
                <a:ea typeface="隶书" panose="02010509060101010101" pitchFamily="49" charset="-122"/>
              </a:rPr>
              <a:t>《</a:t>
            </a:r>
            <a:r>
              <a:rPr lang="zh-CN" altLang="en-US">
                <a:solidFill>
                  <a:schemeClr val="tx2"/>
                </a:solidFill>
                <a:latin typeface="隶书" panose="02010509060101010101" pitchFamily="49" charset="-122"/>
                <a:ea typeface="隶书" panose="02010509060101010101" pitchFamily="49" charset="-122"/>
              </a:rPr>
              <a:t>儒</a:t>
            </a:r>
            <a:r>
              <a:rPr lang="en-US" altLang="zh-CN">
                <a:solidFill>
                  <a:schemeClr val="tx2"/>
                </a:solidFill>
                <a:latin typeface="隶书" panose="02010509060101010101" pitchFamily="49" charset="-122"/>
                <a:ea typeface="隶书" panose="02010509060101010101" pitchFamily="49" charset="-122"/>
              </a:rPr>
              <a:t>》</a:t>
            </a:r>
            <a:r>
              <a:rPr lang="zh-CN" altLang="en-US">
                <a:solidFill>
                  <a:schemeClr val="tx2"/>
                </a:solidFill>
                <a:latin typeface="隶书" panose="02010509060101010101" pitchFamily="49" charset="-122"/>
                <a:ea typeface="隶书" panose="02010509060101010101" pitchFamily="49" charset="-122"/>
              </a:rPr>
              <a:t>通过描写纯朴青年的蜕变过程，深刻揭露科举制度对人的灵魂腐蚀，它使人道德堕落，廉耻丢尽。</a:t>
            </a:r>
            <a:endParaRPr lang="zh-CN" altLang="en-US">
              <a:solidFill>
                <a:schemeClr val="tx2"/>
              </a:solidFill>
              <a:latin typeface="隶书" panose="02010509060101010101" pitchFamily="49" charset="-122"/>
              <a:ea typeface="隶书" panose="02010509060101010101" pitchFamily="49" charset="-122"/>
            </a:endParaRPr>
          </a:p>
          <a:p>
            <a:pPr>
              <a:lnSpc>
                <a:spcPct val="90000"/>
              </a:lnSpc>
              <a:buNone/>
            </a:pPr>
            <a:r>
              <a:rPr lang="zh-CN" altLang="en-US"/>
              <a:t>    </a:t>
            </a:r>
            <a:r>
              <a:rPr lang="zh-CN" altLang="en-US">
                <a:ea typeface="隶书" panose="02010509060101010101" pitchFamily="49" charset="-122"/>
              </a:rPr>
              <a:t>匡超人由善良淳朴青年，变成卑鄙恶劣文痞。</a:t>
            </a:r>
            <a:endParaRPr lang="zh-CN" altLang="en-US">
              <a:ea typeface="隶书" panose="02010509060101010101" pitchFamily="49" charset="-122"/>
            </a:endParaRPr>
          </a:p>
          <a:p>
            <a:pPr>
              <a:lnSpc>
                <a:spcPct val="90000"/>
              </a:lnSpc>
              <a:buNone/>
            </a:pPr>
            <a:r>
              <a:rPr lang="zh-CN" altLang="en-US">
                <a:solidFill>
                  <a:schemeClr val="tx2"/>
                </a:solidFill>
                <a:latin typeface="隶书" panose="02010509060101010101" pitchFamily="49" charset="-122"/>
                <a:ea typeface="隶书" panose="02010509060101010101" pitchFamily="49" charset="-122"/>
              </a:rPr>
              <a:t>三、</a:t>
            </a:r>
            <a:r>
              <a:rPr lang="en-US" altLang="zh-CN">
                <a:solidFill>
                  <a:schemeClr val="tx2"/>
                </a:solidFill>
                <a:latin typeface="隶书" panose="02010509060101010101" pitchFamily="49" charset="-122"/>
                <a:ea typeface="隶书" panose="02010509060101010101" pitchFamily="49" charset="-122"/>
              </a:rPr>
              <a:t>《</a:t>
            </a:r>
            <a:r>
              <a:rPr lang="zh-CN" altLang="en-US">
                <a:solidFill>
                  <a:schemeClr val="tx2"/>
                </a:solidFill>
                <a:latin typeface="隶书" panose="02010509060101010101" pitchFamily="49" charset="-122"/>
                <a:ea typeface="隶书" panose="02010509060101010101" pitchFamily="49" charset="-122"/>
              </a:rPr>
              <a:t>儒</a:t>
            </a:r>
            <a:r>
              <a:rPr lang="en-US" altLang="zh-CN">
                <a:solidFill>
                  <a:schemeClr val="tx2"/>
                </a:solidFill>
                <a:latin typeface="隶书" panose="02010509060101010101" pitchFamily="49" charset="-122"/>
                <a:ea typeface="隶书" panose="02010509060101010101" pitchFamily="49" charset="-122"/>
              </a:rPr>
              <a:t>》</a:t>
            </a:r>
            <a:r>
              <a:rPr lang="zh-CN" altLang="en-US">
                <a:solidFill>
                  <a:schemeClr val="tx2"/>
                </a:solidFill>
                <a:latin typeface="隶书" panose="02010509060101010101" pitchFamily="49" charset="-122"/>
                <a:ea typeface="隶书" panose="02010509060101010101" pitchFamily="49" charset="-122"/>
              </a:rPr>
              <a:t>把批科举同批理学、礼教结合，使它揭露性更强，反映社会内容更深广。</a:t>
            </a:r>
            <a:endParaRPr lang="zh-CN" altLang="en-US">
              <a:solidFill>
                <a:schemeClr val="tx2"/>
              </a:solidFill>
              <a:latin typeface="隶书" panose="02010509060101010101" pitchFamily="49" charset="-122"/>
              <a:ea typeface="隶书" panose="02010509060101010101" pitchFamily="49" charset="-122"/>
            </a:endParaRPr>
          </a:p>
          <a:p>
            <a:pPr>
              <a:lnSpc>
                <a:spcPct val="90000"/>
              </a:lnSpc>
              <a:buNone/>
            </a:pPr>
            <a:r>
              <a:rPr lang="zh-CN" altLang="en-US"/>
              <a:t>    </a:t>
            </a:r>
            <a:r>
              <a:rPr lang="zh-CN" altLang="en-US">
                <a:latin typeface="隶书" panose="02010509060101010101" pitchFamily="49" charset="-122"/>
                <a:ea typeface="隶书" panose="02010509060101010101" pitchFamily="49" charset="-122"/>
              </a:rPr>
              <a:t>王玉辉劝女殉夫尽节   王德、王仁假道学嘴脸。    </a:t>
            </a:r>
            <a:endParaRPr lang="zh-CN" altLang="en-US">
              <a:latin typeface="隶书" panose="02010509060101010101" pitchFamily="49" charset="-122"/>
              <a:ea typeface="隶书" panose="02010509060101010101" pitchFamily="49" charset="-122"/>
            </a:endParaRP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0481" name="文本占位符 153601"/>
          <p:cNvSpPr>
            <a:spLocks noGrp="1" noRot="1"/>
          </p:cNvSpPr>
          <p:nvPr>
            <p:ph idx="1"/>
          </p:nvPr>
        </p:nvSpPr>
        <p:spPr>
          <a:xfrm>
            <a:off x="0" y="609600"/>
            <a:ext cx="9144000" cy="6248400"/>
          </a:xfrm>
        </p:spPr>
        <p:txBody>
          <a:bodyPr anchor="t" anchorCtr="0"/>
          <a:lstStyle/>
          <a:p>
            <a:pPr>
              <a:lnSpc>
                <a:spcPct val="90000"/>
              </a:lnSpc>
              <a:buNone/>
            </a:pPr>
            <a:r>
              <a:rPr lang="zh-CN" altLang="en-US"/>
              <a:t> </a:t>
            </a:r>
            <a:r>
              <a:rPr lang="zh-CN" altLang="en-US">
                <a:solidFill>
                  <a:schemeClr val="tx2"/>
                </a:solidFill>
                <a:latin typeface="隶书" panose="02010509060101010101" pitchFamily="49" charset="-122"/>
                <a:ea typeface="隶书" panose="02010509060101010101" pitchFamily="49" charset="-122"/>
              </a:rPr>
              <a:t>四、</a:t>
            </a:r>
            <a:r>
              <a:rPr lang="en-US" altLang="zh-CN">
                <a:solidFill>
                  <a:schemeClr val="tx2"/>
                </a:solidFill>
                <a:latin typeface="隶书" panose="02010509060101010101" pitchFamily="49" charset="-122"/>
                <a:ea typeface="隶书" panose="02010509060101010101" pitchFamily="49" charset="-122"/>
              </a:rPr>
              <a:t>《</a:t>
            </a:r>
            <a:r>
              <a:rPr lang="zh-CN" altLang="en-US">
                <a:solidFill>
                  <a:schemeClr val="tx2"/>
                </a:solidFill>
                <a:latin typeface="隶书" panose="02010509060101010101" pitchFamily="49" charset="-122"/>
                <a:ea typeface="隶书" panose="02010509060101010101" pitchFamily="49" charset="-122"/>
              </a:rPr>
              <a:t>儒</a:t>
            </a:r>
            <a:r>
              <a:rPr lang="en-US" altLang="zh-CN">
                <a:solidFill>
                  <a:schemeClr val="tx2"/>
                </a:solidFill>
                <a:latin typeface="隶书" panose="02010509060101010101" pitchFamily="49" charset="-122"/>
                <a:ea typeface="隶书" panose="02010509060101010101" pitchFamily="49" charset="-122"/>
              </a:rPr>
              <a:t>》</a:t>
            </a:r>
            <a:r>
              <a:rPr lang="zh-CN" altLang="en-US">
                <a:solidFill>
                  <a:schemeClr val="tx2"/>
                </a:solidFill>
                <a:latin typeface="隶书" panose="02010509060101010101" pitchFamily="49" charset="-122"/>
                <a:ea typeface="隶书" panose="02010509060101010101" pitchFamily="49" charset="-122"/>
              </a:rPr>
              <a:t>把批科场与批官场结合，有力说明科举培养出的不是贪官酷吏，就是土豪劣绅。</a:t>
            </a:r>
            <a:endParaRPr lang="zh-CN" altLang="en-US">
              <a:solidFill>
                <a:schemeClr val="tx2"/>
              </a:solidFill>
              <a:latin typeface="隶书" panose="02010509060101010101" pitchFamily="49" charset="-122"/>
              <a:ea typeface="隶书" panose="02010509060101010101" pitchFamily="49" charset="-122"/>
            </a:endParaRPr>
          </a:p>
          <a:p>
            <a:pPr>
              <a:lnSpc>
                <a:spcPct val="90000"/>
              </a:lnSpc>
              <a:buNone/>
            </a:pPr>
            <a:r>
              <a:rPr lang="zh-CN" altLang="en-US">
                <a:latin typeface="隶书" panose="02010509060101010101" pitchFamily="49" charset="-122"/>
                <a:ea typeface="隶书" panose="02010509060101010101" pitchFamily="49" charset="-122"/>
              </a:rPr>
              <a:t>    </a:t>
            </a:r>
            <a:r>
              <a:rPr lang="zh-CN" altLang="en-US" b="1">
                <a:solidFill>
                  <a:srgbClr val="FF0066"/>
                </a:solidFill>
                <a:latin typeface="隶书" panose="02010509060101010101" pitchFamily="49" charset="-122"/>
                <a:ea typeface="隶书" panose="02010509060101010101" pitchFamily="49" charset="-122"/>
              </a:rPr>
              <a:t>南昌王太守</a:t>
            </a:r>
            <a:r>
              <a:rPr lang="zh-CN" altLang="en-US">
                <a:latin typeface="隶书" panose="02010509060101010101" pitchFamily="49" charset="-122"/>
                <a:ea typeface="隶书" panose="02010509060101010101" pitchFamily="49" charset="-122"/>
              </a:rPr>
              <a:t>新官上任，衙门里一片戥（děng）子声、算盘声、扳子声；</a:t>
            </a:r>
            <a:r>
              <a:rPr lang="zh-CN" altLang="en-US" sz="2800" b="1">
                <a:solidFill>
                  <a:srgbClr val="FF0000"/>
                </a:solidFill>
              </a:rPr>
              <a:t>“三年清知府，十万雪花银”</a:t>
            </a:r>
            <a:endParaRPr lang="zh-CN" altLang="en-US" sz="2800" b="1">
              <a:solidFill>
                <a:srgbClr val="FFFF00"/>
              </a:solidFill>
              <a:latin typeface="隶书" panose="02010509060101010101" pitchFamily="49" charset="-122"/>
              <a:ea typeface="隶书" panose="02010509060101010101" pitchFamily="49" charset="-122"/>
            </a:endParaRPr>
          </a:p>
          <a:p>
            <a:pPr>
              <a:lnSpc>
                <a:spcPct val="90000"/>
              </a:lnSpc>
              <a:buNone/>
            </a:pPr>
            <a:r>
              <a:rPr lang="zh-CN" altLang="en-US">
                <a:latin typeface="隶书" panose="02010509060101010101" pitchFamily="49" charset="-122"/>
                <a:ea typeface="隶书" panose="02010509060101010101" pitchFamily="49" charset="-122"/>
              </a:rPr>
              <a:t>    </a:t>
            </a:r>
            <a:r>
              <a:rPr lang="zh-CN" altLang="en-US" b="1">
                <a:solidFill>
                  <a:srgbClr val="FF0066"/>
                </a:solidFill>
                <a:latin typeface="隶书" panose="02010509060101010101" pitchFamily="49" charset="-122"/>
                <a:ea typeface="隶书" panose="02010509060101010101" pitchFamily="49" charset="-122"/>
              </a:rPr>
              <a:t>高腰汤知县</a:t>
            </a:r>
            <a:r>
              <a:rPr lang="zh-CN" altLang="en-US">
                <a:latin typeface="隶书" panose="02010509060101010101" pitchFamily="49" charset="-122"/>
                <a:ea typeface="隶书" panose="02010509060101010101" pitchFamily="49" charset="-122"/>
              </a:rPr>
              <a:t>沽名钓誉，枷死无辜的回民师傅。</a:t>
            </a:r>
            <a:endParaRPr lang="zh-CN" altLang="en-US">
              <a:latin typeface="隶书" panose="02010509060101010101" pitchFamily="49" charset="-122"/>
              <a:ea typeface="隶书" panose="02010509060101010101" pitchFamily="49" charset="-122"/>
            </a:endParaRPr>
          </a:p>
          <a:p>
            <a:pPr>
              <a:lnSpc>
                <a:spcPct val="90000"/>
              </a:lnSpc>
              <a:buNone/>
            </a:pPr>
            <a:r>
              <a:rPr lang="zh-CN" altLang="en-US">
                <a:latin typeface="隶书" panose="02010509060101010101" pitchFamily="49" charset="-122"/>
                <a:ea typeface="隶书" panose="02010509060101010101" pitchFamily="49" charset="-122"/>
              </a:rPr>
              <a:t>    </a:t>
            </a:r>
            <a:r>
              <a:rPr lang="zh-CN" altLang="en-US" b="1">
                <a:solidFill>
                  <a:srgbClr val="FF0066"/>
                </a:solidFill>
                <a:latin typeface="隶书" panose="02010509060101010101" pitchFamily="49" charset="-122"/>
                <a:ea typeface="隶书" panose="02010509060101010101" pitchFamily="49" charset="-122"/>
              </a:rPr>
              <a:t>退职知县张静斋</a:t>
            </a:r>
            <a:r>
              <a:rPr lang="zh-CN" altLang="en-US">
                <a:latin typeface="隶书" panose="02010509060101010101" pitchFamily="49" charset="-122"/>
                <a:ea typeface="隶书" panose="02010509060101010101" pitchFamily="49" charset="-122"/>
              </a:rPr>
              <a:t>横行南海县，为谋夺田产而诬陷和尚同妇女通奸；</a:t>
            </a:r>
            <a:endParaRPr lang="zh-CN" altLang="en-US">
              <a:latin typeface="隶书" panose="02010509060101010101" pitchFamily="49" charset="-122"/>
              <a:ea typeface="隶书" panose="02010509060101010101" pitchFamily="49" charset="-122"/>
            </a:endParaRPr>
          </a:p>
          <a:p>
            <a:pPr>
              <a:lnSpc>
                <a:spcPct val="90000"/>
              </a:lnSpc>
              <a:buNone/>
            </a:pPr>
            <a:r>
              <a:rPr lang="zh-CN" altLang="en-US">
                <a:latin typeface="隶书" panose="02010509060101010101" pitchFamily="49" charset="-122"/>
                <a:ea typeface="隶书" panose="02010509060101010101" pitchFamily="49" charset="-122"/>
              </a:rPr>
              <a:t>    </a:t>
            </a:r>
            <a:r>
              <a:rPr lang="zh-CN" altLang="en-US" b="1">
                <a:solidFill>
                  <a:srgbClr val="FF0066"/>
                </a:solidFill>
                <a:latin typeface="隶书" panose="02010509060101010101" pitchFamily="49" charset="-122"/>
                <a:ea typeface="隶书" panose="02010509060101010101" pitchFamily="49" charset="-122"/>
              </a:rPr>
              <a:t>地痞恶棍严贡生</a:t>
            </a:r>
            <a:r>
              <a:rPr lang="zh-CN" altLang="en-US">
                <a:latin typeface="隶书" panose="02010509060101010101" pitchFamily="49" charset="-122"/>
                <a:ea typeface="隶书" panose="02010509060101010101" pitchFamily="49" charset="-122"/>
              </a:rPr>
              <a:t>强圈王二的猪，打折王大的腿；坐船不给钱，还诬赖船夫吃他的贵重药；没借给人银子却要利息；弟弟刚死，他就强占弟媳和侄子房产。</a:t>
            </a:r>
            <a:r>
              <a:rPr lang="zh-CN" altLang="en-US" sz="2800" b="1">
                <a:solidFill>
                  <a:srgbClr val="FF0000"/>
                </a:solidFill>
                <a:latin typeface="隶书" panose="02010509060101010101" pitchFamily="49" charset="-122"/>
                <a:ea typeface="隶书" panose="02010509060101010101" pitchFamily="49" charset="-122"/>
              </a:rPr>
              <a:t>“</a:t>
            </a:r>
            <a:r>
              <a:rPr lang="zh-CN" altLang="en-US" sz="2800" b="1">
                <a:solidFill>
                  <a:srgbClr val="FF0000"/>
                </a:solidFill>
              </a:rPr>
              <a:t>你的是我的，我的还是我的。</a:t>
            </a:r>
            <a:r>
              <a:rPr lang="zh-CN" altLang="en-US">
                <a:solidFill>
                  <a:srgbClr val="FF0000"/>
                </a:solidFill>
              </a:rPr>
              <a:t>”</a:t>
            </a:r>
            <a:endParaRPr lang="zh-CN" altLang="en-US">
              <a:solidFill>
                <a:srgbClr val="FF0000"/>
              </a:solidFill>
              <a:latin typeface="隶书" panose="02010509060101010101" pitchFamily="49" charset="-122"/>
              <a:ea typeface="隶书" panose="02010509060101010101" pitchFamily="49" charset="-122"/>
            </a:endParaRPr>
          </a:p>
          <a:p>
            <a:pPr>
              <a:lnSpc>
                <a:spcPct val="90000"/>
              </a:lnSpc>
              <a:buNone/>
            </a:pPr>
            <a:r>
              <a:rPr lang="zh-CN" altLang="en-US">
                <a:solidFill>
                  <a:srgbClr val="FF0000"/>
                </a:solidFill>
                <a:latin typeface="隶书" panose="02010509060101010101" pitchFamily="49" charset="-122"/>
                <a:ea typeface="隶书" panose="02010509060101010101" pitchFamily="49" charset="-122"/>
              </a:rPr>
              <a:t> </a:t>
            </a:r>
            <a:endParaRPr lang="zh-CN" altLang="en-US">
              <a:solidFill>
                <a:srgbClr val="FF0000"/>
              </a:solidFill>
              <a:latin typeface="隶书" panose="02010509060101010101" pitchFamily="49" charset="-122"/>
              <a:ea typeface="隶书" panose="02010509060101010101" pitchFamily="49" charset="-122"/>
            </a:endParaRP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1505" name="文本占位符 154625"/>
          <p:cNvSpPr>
            <a:spLocks noGrp="1" noRot="1"/>
          </p:cNvSpPr>
          <p:nvPr>
            <p:ph idx="1"/>
          </p:nvPr>
        </p:nvSpPr>
        <p:spPr>
          <a:xfrm>
            <a:off x="0" y="533400"/>
            <a:ext cx="9144000" cy="6324600"/>
          </a:xfrm>
        </p:spPr>
        <p:txBody>
          <a:bodyPr anchor="t" anchorCtr="0"/>
          <a:lstStyle/>
          <a:p>
            <a:pPr>
              <a:lnSpc>
                <a:spcPct val="90000"/>
              </a:lnSpc>
              <a:buNone/>
            </a:pPr>
            <a:r>
              <a:rPr lang="zh-CN" altLang="en-US">
                <a:solidFill>
                  <a:schemeClr val="tx2"/>
                </a:solidFill>
                <a:latin typeface="隶书" panose="02010509060101010101" pitchFamily="49" charset="-122"/>
                <a:ea typeface="隶书" panose="02010509060101010101" pitchFamily="49" charset="-122"/>
              </a:rPr>
              <a:t>五、</a:t>
            </a:r>
            <a:r>
              <a:rPr lang="en-US" altLang="zh-CN">
                <a:solidFill>
                  <a:schemeClr val="tx2"/>
                </a:solidFill>
                <a:latin typeface="隶书" panose="02010509060101010101" pitchFamily="49" charset="-122"/>
                <a:ea typeface="隶书" panose="02010509060101010101" pitchFamily="49" charset="-122"/>
              </a:rPr>
              <a:t>《</a:t>
            </a:r>
            <a:r>
              <a:rPr lang="zh-CN" altLang="en-US">
                <a:solidFill>
                  <a:schemeClr val="tx2"/>
                </a:solidFill>
                <a:latin typeface="隶书" panose="02010509060101010101" pitchFamily="49" charset="-122"/>
                <a:ea typeface="隶书" panose="02010509060101010101" pitchFamily="49" charset="-122"/>
              </a:rPr>
              <a:t>儒</a:t>
            </a:r>
            <a:r>
              <a:rPr lang="en-US" altLang="zh-CN">
                <a:solidFill>
                  <a:schemeClr val="tx2"/>
                </a:solidFill>
                <a:latin typeface="隶书" panose="02010509060101010101" pitchFamily="49" charset="-122"/>
                <a:ea typeface="隶书" panose="02010509060101010101" pitchFamily="49" charset="-122"/>
              </a:rPr>
              <a:t>》</a:t>
            </a:r>
            <a:r>
              <a:rPr lang="zh-CN" altLang="en-US">
                <a:solidFill>
                  <a:schemeClr val="tx2"/>
                </a:solidFill>
                <a:latin typeface="隶书" panose="02010509060101010101" pitchFamily="49" charset="-122"/>
                <a:ea typeface="隶书" panose="02010509060101010101" pitchFamily="49" charset="-122"/>
              </a:rPr>
              <a:t>还热情歌颂了一些反对科举，鄙弃功名，具真才学，性情孤傲、善良正直人物，以寄托作者理想。</a:t>
            </a:r>
            <a:endParaRPr lang="zh-CN" altLang="en-US">
              <a:solidFill>
                <a:schemeClr val="tx2"/>
              </a:solidFill>
              <a:latin typeface="隶书" panose="02010509060101010101" pitchFamily="49" charset="-122"/>
              <a:ea typeface="隶书" panose="02010509060101010101" pitchFamily="49" charset="-122"/>
            </a:endParaRPr>
          </a:p>
          <a:p>
            <a:pPr>
              <a:lnSpc>
                <a:spcPct val="90000"/>
              </a:lnSpc>
              <a:buNone/>
            </a:pPr>
            <a:r>
              <a:rPr lang="zh-CN" altLang="en-US">
                <a:latin typeface="隶书" panose="02010509060101010101" pitchFamily="49" charset="-122"/>
                <a:ea typeface="隶书" panose="02010509060101010101" pitchFamily="49" charset="-122"/>
              </a:rPr>
              <a:t>    首回读书人</a:t>
            </a:r>
            <a:r>
              <a:rPr lang="zh-CN" altLang="en-US">
                <a:solidFill>
                  <a:srgbClr val="FF0066"/>
                </a:solidFill>
                <a:latin typeface="隶书" panose="02010509060101010101" pitchFamily="49" charset="-122"/>
                <a:ea typeface="隶书" panose="02010509060101010101" pitchFamily="49" charset="-122"/>
              </a:rPr>
              <a:t>王冕</a:t>
            </a:r>
            <a:r>
              <a:rPr lang="zh-CN" altLang="en-US">
                <a:latin typeface="隶书" panose="02010509060101010101" pitchFamily="49" charset="-122"/>
                <a:ea typeface="隶书" panose="02010509060101010101" pitchFamily="49" charset="-122"/>
              </a:rPr>
              <a:t> ，末回四个“</a:t>
            </a:r>
            <a:r>
              <a:rPr lang="zh-CN" altLang="en-US">
                <a:solidFill>
                  <a:srgbClr val="FF0066"/>
                </a:solidFill>
                <a:latin typeface="隶书" panose="02010509060101010101" pitchFamily="49" charset="-122"/>
                <a:ea typeface="隶书" panose="02010509060101010101" pitchFamily="49" charset="-122"/>
              </a:rPr>
              <a:t>市井奇人</a:t>
            </a:r>
            <a:r>
              <a:rPr lang="zh-CN" altLang="en-US">
                <a:latin typeface="隶书" panose="02010509060101010101" pitchFamily="49" charset="-122"/>
                <a:ea typeface="隶书" panose="02010509060101010101" pitchFamily="49" charset="-122"/>
              </a:rPr>
              <a:t>”。 </a:t>
            </a:r>
            <a:endParaRPr lang="zh-CN" altLang="en-US">
              <a:latin typeface="隶书" panose="02010509060101010101" pitchFamily="49" charset="-122"/>
              <a:ea typeface="隶书" panose="02010509060101010101" pitchFamily="49" charset="-122"/>
            </a:endParaRPr>
          </a:p>
          <a:p>
            <a:pPr>
              <a:lnSpc>
                <a:spcPct val="90000"/>
              </a:lnSpc>
              <a:buNone/>
            </a:pPr>
            <a:r>
              <a:rPr lang="zh-CN" altLang="en-US">
                <a:latin typeface="隶书" panose="02010509060101010101" pitchFamily="49" charset="-122"/>
                <a:ea typeface="隶书" panose="02010509060101010101" pitchFamily="49" charset="-122"/>
              </a:rPr>
              <a:t>    </a:t>
            </a:r>
            <a:r>
              <a:rPr lang="zh-CN" altLang="en-US">
                <a:solidFill>
                  <a:srgbClr val="FF0066"/>
                </a:solidFill>
                <a:latin typeface="隶书" panose="02010509060101010101" pitchFamily="49" charset="-122"/>
                <a:ea typeface="隶书" panose="02010509060101010101" pitchFamily="49" charset="-122"/>
              </a:rPr>
              <a:t>杜少卿</a:t>
            </a:r>
            <a:r>
              <a:rPr lang="zh-CN" altLang="en-US">
                <a:latin typeface="隶书" panose="02010509060101010101" pitchFamily="49" charset="-122"/>
                <a:ea typeface="隶书" panose="02010509060101010101" pitchFamily="49" charset="-122"/>
              </a:rPr>
              <a:t>：轻财仗义，鄙视权贵，拒绝皇帝召见；注</a:t>
            </a:r>
            <a:r>
              <a:rPr lang="en-US" altLang="zh-CN">
                <a:latin typeface="隶书" panose="02010509060101010101" pitchFamily="49" charset="-122"/>
                <a:ea typeface="隶书" panose="02010509060101010101" pitchFamily="49" charset="-122"/>
              </a:rPr>
              <a:t>《</a:t>
            </a:r>
            <a:r>
              <a:rPr lang="zh-CN" altLang="en-US">
                <a:latin typeface="隶书" panose="02010509060101010101" pitchFamily="49" charset="-122"/>
                <a:ea typeface="隶书" panose="02010509060101010101" pitchFamily="49" charset="-122"/>
              </a:rPr>
              <a:t>诗经</a:t>
            </a:r>
            <a:r>
              <a:rPr lang="en-US" altLang="zh-CN">
                <a:latin typeface="隶书" panose="02010509060101010101" pitchFamily="49" charset="-122"/>
                <a:ea typeface="隶书" panose="02010509060101010101" pitchFamily="49" charset="-122"/>
              </a:rPr>
              <a:t>》</a:t>
            </a:r>
            <a:r>
              <a:rPr lang="zh-CN" altLang="en-US">
                <a:latin typeface="隶书" panose="02010509060101010101" pitchFamily="49" charset="-122"/>
                <a:ea typeface="隶书" panose="02010509060101010101" pitchFamily="49" charset="-122"/>
              </a:rPr>
              <a:t>敢于批驳朱注；与妻手拉手游清凉山旁若无人。</a:t>
            </a:r>
            <a:endParaRPr lang="zh-CN" altLang="en-US">
              <a:latin typeface="隶书" panose="02010509060101010101" pitchFamily="49" charset="-122"/>
              <a:ea typeface="隶书" panose="02010509060101010101" pitchFamily="49" charset="-122"/>
            </a:endParaRPr>
          </a:p>
          <a:p>
            <a:pPr>
              <a:lnSpc>
                <a:spcPct val="90000"/>
              </a:lnSpc>
              <a:buNone/>
            </a:pPr>
            <a:r>
              <a:rPr lang="zh-CN" altLang="en-US">
                <a:latin typeface="隶书" panose="02010509060101010101" pitchFamily="49" charset="-122"/>
                <a:ea typeface="隶书" panose="02010509060101010101" pitchFamily="49" charset="-122"/>
              </a:rPr>
              <a:t>    </a:t>
            </a:r>
            <a:r>
              <a:rPr lang="zh-CN" altLang="en-US">
                <a:solidFill>
                  <a:srgbClr val="FF0066"/>
                </a:solidFill>
                <a:latin typeface="隶书" panose="02010509060101010101" pitchFamily="49" charset="-122"/>
                <a:ea typeface="隶书" panose="02010509060101010101" pitchFamily="49" charset="-122"/>
              </a:rPr>
              <a:t>沈琼枝</a:t>
            </a:r>
            <a:r>
              <a:rPr lang="zh-CN" altLang="en-US">
                <a:latin typeface="隶书" panose="02010509060101010101" pitchFamily="49" charset="-122"/>
                <a:ea typeface="隶书" panose="02010509060101010101" pitchFamily="49" charset="-122"/>
              </a:rPr>
              <a:t>：反抗包办婚姻，蔑视封建礼教、法律，对抗世俗，敢做敢当，自食其力的女性。</a:t>
            </a:r>
            <a:endParaRPr lang="zh-CN" altLang="en-US">
              <a:latin typeface="隶书" panose="02010509060101010101" pitchFamily="49" charset="-122"/>
              <a:ea typeface="隶书" panose="02010509060101010101" pitchFamily="49" charset="-122"/>
            </a:endParaRPr>
          </a:p>
          <a:p>
            <a:pPr>
              <a:lnSpc>
                <a:spcPct val="90000"/>
              </a:lnSpc>
              <a:buNone/>
            </a:pPr>
            <a:r>
              <a:rPr lang="zh-CN" altLang="en-US">
                <a:latin typeface="隶书" panose="02010509060101010101" pitchFamily="49" charset="-122"/>
                <a:ea typeface="隶书" panose="02010509060101010101" pitchFamily="49" charset="-122"/>
              </a:rPr>
              <a:t>    </a:t>
            </a:r>
            <a:r>
              <a:rPr lang="zh-CN" altLang="en-US">
                <a:solidFill>
                  <a:srgbClr val="FF0066"/>
                </a:solidFill>
                <a:latin typeface="隶书" panose="02010509060101010101" pitchFamily="49" charset="-122"/>
                <a:ea typeface="隶书" panose="02010509060101010101" pitchFamily="49" charset="-122"/>
              </a:rPr>
              <a:t>虞育德、庄绍光、迟衡山</a:t>
            </a:r>
            <a:r>
              <a:rPr lang="zh-CN" altLang="en-US">
                <a:latin typeface="隶书" panose="02010509060101010101" pitchFamily="49" charset="-122"/>
                <a:ea typeface="隶书" panose="02010509060101010101" pitchFamily="49" charset="-122"/>
              </a:rPr>
              <a:t>：致力于以德化人、用礼、乐、兵、农挽救世道人心。这些人的共性是</a:t>
            </a:r>
            <a:endParaRPr lang="zh-CN" altLang="en-US">
              <a:latin typeface="隶书" panose="02010509060101010101" pitchFamily="49" charset="-122"/>
              <a:ea typeface="隶书" panose="02010509060101010101" pitchFamily="49" charset="-122"/>
            </a:endParaRP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2529" name="标题 163841"/>
          <p:cNvSpPr>
            <a:spLocks noGrp="1" noRot="1"/>
          </p:cNvSpPr>
          <p:nvPr>
            <p:ph type="title"/>
          </p:nvPr>
        </p:nvSpPr>
        <p:spPr/>
        <p:txBody>
          <a:bodyPr anchor="ctr" anchorCtr="0"/>
          <a:lstStyle/>
          <a:p>
            <a:r>
              <a:rPr lang="zh-CN" altLang="en-US" sz="4800">
                <a:solidFill>
                  <a:srgbClr val="FF0000"/>
                </a:solidFill>
                <a:latin typeface="华文隶书" panose="02010800040101010101" pitchFamily="2" charset="-122"/>
                <a:ea typeface="华文隶书" panose="02010800040101010101" pitchFamily="2" charset="-122"/>
              </a:rPr>
              <a:t>理想文士的探求</a:t>
            </a:r>
            <a:endParaRPr lang="zh-CN" altLang="en-US" sz="4800">
              <a:solidFill>
                <a:srgbClr val="FF0000"/>
              </a:solidFill>
              <a:latin typeface="华文隶书" panose="02010800040101010101" pitchFamily="2" charset="-122"/>
              <a:ea typeface="华文隶书" panose="02010800040101010101" pitchFamily="2" charset="-122"/>
            </a:endParaRPr>
          </a:p>
        </p:txBody>
      </p:sp>
      <p:sp>
        <p:nvSpPr>
          <p:cNvPr id="22530" name="文本占位符 163842"/>
          <p:cNvSpPr>
            <a:spLocks noGrp="1" noRot="1"/>
          </p:cNvSpPr>
          <p:nvPr>
            <p:ph idx="1"/>
          </p:nvPr>
        </p:nvSpPr>
        <p:spPr/>
        <p:txBody>
          <a:bodyPr anchor="t" anchorCtr="0"/>
          <a:lstStyle/>
          <a:p>
            <a:r>
              <a:rPr lang="en-US" altLang="zh-CN" sz="4000"/>
              <a:t>《</a:t>
            </a:r>
            <a:r>
              <a:rPr lang="zh-CN" altLang="en-US" sz="4000"/>
              <a:t>儒林外史</a:t>
            </a:r>
            <a:r>
              <a:rPr lang="en-US" altLang="zh-CN" sz="4000"/>
              <a:t>》</a:t>
            </a:r>
            <a:r>
              <a:rPr lang="zh-CN" altLang="en-US" sz="4000"/>
              <a:t>的思想之二，是描写了一批真儒名贤，体现了作者改造社会的理想。</a:t>
            </a:r>
            <a:r>
              <a:rPr lang="zh-CN" altLang="en-US" sz="4000" b="1">
                <a:solidFill>
                  <a:srgbClr val="FF0000"/>
                </a:solidFill>
              </a:rPr>
              <a:t>作者理想的人物是既有传统儒家美德又有六朝名士风度的文人，追求道德和才华互补兼济的人生境界。</a:t>
            </a:r>
            <a:endParaRPr lang="zh-CN" altLang="en-US" sz="4000" b="1">
              <a:solidFill>
                <a:srgbClr val="FF0000"/>
              </a:solidFill>
            </a:endParaRPr>
          </a:p>
          <a:p>
            <a:pPr>
              <a:buNone/>
            </a:pPr>
            <a:endParaRPr lang="zh-CN" altLang="en-US" sz="4000" b="1">
              <a:solidFill>
                <a:srgbClr val="FF0000"/>
              </a:solidFill>
            </a:endParaRPr>
          </a:p>
        </p:txBody>
      </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3553" name="标题 165889"/>
          <p:cNvSpPr>
            <a:spLocks noGrp="1" noRot="1"/>
          </p:cNvSpPr>
          <p:nvPr>
            <p:ph type="title"/>
          </p:nvPr>
        </p:nvSpPr>
        <p:spPr/>
        <p:txBody>
          <a:bodyPr anchor="ctr" anchorCtr="0"/>
          <a:lstStyle/>
          <a:p>
            <a:r>
              <a:rPr lang="zh-CN" altLang="en-US" sz="4800">
                <a:solidFill>
                  <a:srgbClr val="FF0000"/>
                </a:solidFill>
                <a:latin typeface="华文隶书" panose="02010800040101010101" pitchFamily="2" charset="-122"/>
                <a:ea typeface="华文隶书" panose="02010800040101010101" pitchFamily="2" charset="-122"/>
              </a:rPr>
              <a:t> 理想文士的探求</a:t>
            </a:r>
            <a:endParaRPr lang="zh-CN" altLang="en-US" sz="4800">
              <a:solidFill>
                <a:srgbClr val="FF0000"/>
              </a:solidFill>
              <a:latin typeface="华文隶书" panose="02010800040101010101" pitchFamily="2" charset="-122"/>
              <a:ea typeface="华文隶书" panose="02010800040101010101" pitchFamily="2" charset="-122"/>
            </a:endParaRPr>
          </a:p>
        </p:txBody>
      </p:sp>
      <p:sp>
        <p:nvSpPr>
          <p:cNvPr id="165891" name="文本占位符 165890"/>
          <p:cNvSpPr>
            <a:spLocks noGrp="1" noRot="1"/>
          </p:cNvSpPr>
          <p:nvPr>
            <p:ph idx="1"/>
          </p:nvPr>
        </p:nvSpPr>
        <p:spPr>
          <a:xfrm>
            <a:off x="301625" y="1492885"/>
            <a:ext cx="8540750" cy="4194175"/>
          </a:xfrm>
        </p:spPr>
        <p:txBody>
          <a:bodyPr/>
          <a:lstStyle/>
          <a:p>
            <a:pPr fontAlgn="base">
              <a:lnSpc>
                <a:spcPct val="90000"/>
              </a:lnSpc>
            </a:pPr>
            <a:r>
              <a:rPr lang="zh-CN" altLang="en-US" sz="4400" b="1" strike="noStrike" noProof="1">
                <a:solidFill>
                  <a:srgbClr val="FF0000"/>
                </a:solidFill>
              </a:rPr>
              <a:t>一、杜少卿</a:t>
            </a:r>
            <a:endParaRPr lang="zh-CN" altLang="en-US" sz="4400" b="1" strike="noStrike" noProof="1">
              <a:solidFill>
                <a:srgbClr val="FF0000"/>
              </a:solidFill>
            </a:endParaRPr>
          </a:p>
          <a:p>
            <a:pPr fontAlgn="base">
              <a:lnSpc>
                <a:spcPct val="90000"/>
              </a:lnSpc>
            </a:pPr>
            <a:r>
              <a:rPr lang="en-US" altLang="zh-CN" sz="3600" b="1" strike="noStrike" noProof="1">
                <a:ln w="22225">
                  <a:solidFill>
                    <a:schemeClr val="accent2"/>
                  </a:solidFill>
                  <a:prstDash val="solid"/>
                </a:ln>
                <a:solidFill>
                  <a:schemeClr val="accent2">
                    <a:lumMod val="40000"/>
                    <a:lumOff val="60000"/>
                  </a:schemeClr>
                </a:solidFill>
                <a:effectLst/>
              </a:rPr>
              <a:t>1</a:t>
            </a:r>
            <a:r>
              <a:rPr lang="zh-CN" altLang="en-US" sz="3600" b="1" strike="noStrike" noProof="1">
                <a:ln w="22225">
                  <a:solidFill>
                    <a:schemeClr val="accent2"/>
                  </a:solidFill>
                  <a:prstDash val="solid"/>
                </a:ln>
                <a:solidFill>
                  <a:schemeClr val="accent2">
                    <a:lumMod val="40000"/>
                    <a:lumOff val="60000"/>
                  </a:schemeClr>
                </a:solidFill>
                <a:effectLst/>
              </a:rPr>
              <a:t>、淡薄功名，讲究“文行出处”</a:t>
            </a:r>
            <a:r>
              <a:rPr lang="zh-CN" altLang="en-US" sz="2800" b="1" strike="noStrike" noProof="1">
                <a:ln w="22225">
                  <a:solidFill>
                    <a:schemeClr val="accent2"/>
                  </a:solidFill>
                  <a:prstDash val="solid"/>
                </a:ln>
                <a:solidFill>
                  <a:srgbClr val="FF0000"/>
                </a:solidFill>
                <a:effectLst/>
              </a:rPr>
              <a:t>（旧指文人的学问、品行和对待出仕隐退的态度）。</a:t>
            </a:r>
            <a:endParaRPr lang="zh-CN" altLang="en-US" sz="2800" b="1" strike="noStrike" noProof="1">
              <a:solidFill>
                <a:srgbClr val="FF0000"/>
              </a:solidFill>
            </a:endParaRPr>
          </a:p>
          <a:p>
            <a:pPr fontAlgn="base">
              <a:lnSpc>
                <a:spcPct val="90000"/>
              </a:lnSpc>
            </a:pPr>
            <a:r>
              <a:rPr lang="zh-CN" altLang="en-US" b="1" strike="noStrike" noProof="1"/>
              <a:t>朝廷征辟，但他对朝政有着清醒的认识，“正为走出去做不出甚么事业”，“所以宁可不出去好”。他装病拒绝应征出仕，“好了！我做秀才，有了这一场结局，将来乡试也不应，科、岁也不考，逍遥自在，做些自己的事罢”！这就背离了科举世家为他规定的人生道路。</a:t>
            </a:r>
            <a:endParaRPr lang="zh-CN" altLang="en-US" b="1" strike="noStrike" noProof="1"/>
          </a:p>
        </p:txBody>
      </p:sp>
    </p:spTree>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4577" name="标题 167937"/>
          <p:cNvSpPr>
            <a:spLocks noGrp="1" noRot="1"/>
          </p:cNvSpPr>
          <p:nvPr>
            <p:ph type="title"/>
          </p:nvPr>
        </p:nvSpPr>
        <p:spPr/>
        <p:txBody>
          <a:bodyPr anchor="ctr" anchorCtr="0"/>
          <a:lstStyle/>
          <a:p>
            <a:r>
              <a:rPr lang="zh-CN" altLang="en-US" sz="4800">
                <a:solidFill>
                  <a:srgbClr val="FF0000"/>
                </a:solidFill>
                <a:latin typeface="华文隶书" panose="02010800040101010101" pitchFamily="2" charset="-122"/>
                <a:ea typeface="华文隶书" panose="02010800040101010101" pitchFamily="2" charset="-122"/>
              </a:rPr>
              <a:t>理想文士的探求</a:t>
            </a:r>
            <a:endParaRPr lang="zh-CN" altLang="en-US" sz="4800">
              <a:solidFill>
                <a:srgbClr val="FF0000"/>
              </a:solidFill>
              <a:latin typeface="华文隶书" panose="02010800040101010101" pitchFamily="2" charset="-122"/>
              <a:ea typeface="华文隶书" panose="02010800040101010101" pitchFamily="2" charset="-122"/>
            </a:endParaRPr>
          </a:p>
        </p:txBody>
      </p:sp>
      <p:sp>
        <p:nvSpPr>
          <p:cNvPr id="167939" name="文本占位符 167938"/>
          <p:cNvSpPr>
            <a:spLocks noGrp="1" noRot="1"/>
          </p:cNvSpPr>
          <p:nvPr>
            <p:ph idx="1"/>
          </p:nvPr>
        </p:nvSpPr>
        <p:spPr/>
        <p:txBody>
          <a:bodyPr/>
          <a:lstStyle/>
          <a:p>
            <a:pPr marL="609600" indent="-609600" fontAlgn="base">
              <a:buNone/>
            </a:pPr>
            <a:r>
              <a:rPr lang="en-US" altLang="zh-CN" strike="noStrike" noProof="1">
                <a:ln w="22225">
                  <a:solidFill>
                    <a:schemeClr val="accent2"/>
                  </a:solidFill>
                  <a:prstDash val="solid"/>
                </a:ln>
                <a:solidFill>
                  <a:schemeClr val="accent2">
                    <a:lumMod val="40000"/>
                    <a:lumOff val="60000"/>
                  </a:schemeClr>
                </a:solidFill>
                <a:effectLst/>
              </a:rPr>
              <a:t> </a:t>
            </a:r>
            <a:r>
              <a:rPr lang="en-US" altLang="zh-CN" sz="4000" b="1" strike="noStrike" noProof="1">
                <a:ln w="22225">
                  <a:solidFill>
                    <a:schemeClr val="accent2"/>
                  </a:solidFill>
                  <a:prstDash val="solid"/>
                </a:ln>
                <a:solidFill>
                  <a:schemeClr val="accent2">
                    <a:lumMod val="40000"/>
                    <a:lumOff val="60000"/>
                  </a:schemeClr>
                </a:solidFill>
                <a:effectLst/>
              </a:rPr>
              <a:t>2</a:t>
            </a:r>
            <a:r>
              <a:rPr lang="zh-CN" altLang="en-US" sz="4000" b="1" strike="noStrike" noProof="1">
                <a:ln w="22225">
                  <a:solidFill>
                    <a:schemeClr val="accent2"/>
                  </a:solidFill>
                  <a:prstDash val="solid"/>
                </a:ln>
                <a:solidFill>
                  <a:schemeClr val="accent2">
                    <a:lumMod val="40000"/>
                    <a:lumOff val="60000"/>
                  </a:schemeClr>
                </a:solidFill>
                <a:effectLst/>
              </a:rPr>
              <a:t>、在生活和治学中敢于向封建权威和封建礼俗挑战，追求恣情任性、不受拘束的生活。</a:t>
            </a:r>
            <a:endParaRPr lang="zh-CN" altLang="en-US" sz="4000" b="1" strike="noStrike" noProof="1">
              <a:ln w="22225">
                <a:solidFill>
                  <a:schemeClr val="accent2"/>
                </a:solidFill>
                <a:prstDash val="solid"/>
              </a:ln>
              <a:solidFill>
                <a:schemeClr val="accent2">
                  <a:lumMod val="40000"/>
                  <a:lumOff val="60000"/>
                </a:schemeClr>
              </a:solidFill>
              <a:effectLst/>
            </a:endParaRPr>
          </a:p>
          <a:p>
            <a:pPr marL="609600" indent="-609600" fontAlgn="base">
              <a:buNone/>
            </a:pPr>
            <a:r>
              <a:rPr lang="zh-CN" altLang="en-US" b="1" strike="noStrike" noProof="1"/>
              <a:t>    朱熹对</a:t>
            </a:r>
            <a:r>
              <a:rPr lang="en-US" altLang="zh-CN" b="1" strike="noStrike" noProof="1"/>
              <a:t>《</a:t>
            </a:r>
            <a:r>
              <a:rPr lang="zh-CN" altLang="en-US" b="1" strike="noStrike" noProof="1"/>
              <a:t>诗经</a:t>
            </a:r>
            <a:r>
              <a:rPr lang="en-US" altLang="zh-CN" b="1" strike="noStrike" noProof="1"/>
              <a:t>》</a:t>
            </a:r>
            <a:r>
              <a:rPr lang="zh-CN" altLang="en-US" b="1" strike="noStrike" noProof="1"/>
              <a:t>的解说，大胆提出质疑 ；“竟携着娘子的手，出了园门，一手拿着金杯，大笑着，在清凉山冈子上走了一里多路”，使“两边看的人目眩神摇，不敢仰视”。</a:t>
            </a:r>
            <a:endParaRPr lang="zh-CN" altLang="en-US" b="1" strike="noStrike" noProof="1"/>
          </a:p>
        </p:txBody>
      </p:sp>
    </p:spTree>
  </p:cSld>
  <p:clrMapOvr>
    <a:masterClrMapping/>
  </p:clrMapOvr>
  <p:transition/>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5601" name="标题 166913"/>
          <p:cNvSpPr>
            <a:spLocks noGrp="1" noRot="1"/>
          </p:cNvSpPr>
          <p:nvPr>
            <p:ph type="title"/>
          </p:nvPr>
        </p:nvSpPr>
        <p:spPr/>
        <p:txBody>
          <a:bodyPr anchor="ctr" anchorCtr="0"/>
          <a:lstStyle/>
          <a:p>
            <a:r>
              <a:rPr lang="zh-CN" altLang="en-US" sz="4800">
                <a:solidFill>
                  <a:srgbClr val="FF0000"/>
                </a:solidFill>
                <a:latin typeface="华文隶书" panose="02010800040101010101" pitchFamily="2" charset="-122"/>
                <a:ea typeface="华文隶书" panose="02010800040101010101" pitchFamily="2" charset="-122"/>
              </a:rPr>
              <a:t>理想文士的探求</a:t>
            </a:r>
            <a:endParaRPr lang="zh-CN" altLang="en-US" sz="4800">
              <a:solidFill>
                <a:srgbClr val="FF0000"/>
              </a:solidFill>
              <a:latin typeface="华文隶书" panose="02010800040101010101" pitchFamily="2" charset="-122"/>
              <a:ea typeface="华文隶书" panose="02010800040101010101" pitchFamily="2" charset="-122"/>
            </a:endParaRPr>
          </a:p>
        </p:txBody>
      </p:sp>
      <p:sp>
        <p:nvSpPr>
          <p:cNvPr id="166915" name="文本占位符 166914"/>
          <p:cNvSpPr>
            <a:spLocks noGrp="1" noRot="1"/>
          </p:cNvSpPr>
          <p:nvPr>
            <p:ph idx="1"/>
          </p:nvPr>
        </p:nvSpPr>
        <p:spPr>
          <a:xfrm>
            <a:off x="301625" y="1918335"/>
            <a:ext cx="8540750" cy="4194175"/>
          </a:xfrm>
        </p:spPr>
        <p:txBody>
          <a:bodyPr/>
          <a:lstStyle/>
          <a:p>
            <a:pPr fontAlgn="base"/>
            <a:r>
              <a:rPr lang="en-US" altLang="zh-CN" strike="noStrike" noProof="1">
                <a:ln w="22225">
                  <a:solidFill>
                    <a:schemeClr val="accent2"/>
                  </a:solidFill>
                  <a:prstDash val="solid"/>
                </a:ln>
                <a:solidFill>
                  <a:schemeClr val="accent2">
                    <a:lumMod val="40000"/>
                    <a:lumOff val="60000"/>
                  </a:schemeClr>
                </a:solidFill>
                <a:effectLst/>
              </a:rPr>
              <a:t>3</a:t>
            </a:r>
            <a:r>
              <a:rPr lang="zh-CN" altLang="en-US" sz="4000" strike="noStrike" noProof="1">
                <a:ln w="22225">
                  <a:solidFill>
                    <a:schemeClr val="accent2"/>
                  </a:solidFill>
                  <a:prstDash val="solid"/>
                </a:ln>
                <a:solidFill>
                  <a:schemeClr val="accent2">
                    <a:lumMod val="40000"/>
                    <a:lumOff val="60000"/>
                  </a:schemeClr>
                </a:solidFill>
                <a:effectLst/>
              </a:rPr>
              <a:t>、扶困济贫，乐于助人，性格豪放狂傲</a:t>
            </a:r>
            <a:r>
              <a:rPr lang="zh-CN" altLang="en-US" sz="4000" strike="noStrike" noProof="1">
                <a:solidFill>
                  <a:srgbClr val="66FF33"/>
                </a:solidFill>
              </a:rPr>
              <a:t>。</a:t>
            </a:r>
            <a:endParaRPr lang="zh-CN" altLang="en-US" sz="4000" strike="noStrike" noProof="1">
              <a:solidFill>
                <a:srgbClr val="66FF33"/>
              </a:solidFill>
            </a:endParaRPr>
          </a:p>
          <a:p>
            <a:pPr fontAlgn="base"/>
            <a:r>
              <a:rPr lang="zh-CN" altLang="en-US" sz="3600" strike="noStrike" noProof="1"/>
              <a:t>对贫贱困难的人，他平等对待，体恤帮助；杨裁缝母亲死了，无力殡葬，他就慷慨资助；给领戏班的鲍廷玺一百两银子，让他重操旧业，奉养母亲。</a:t>
            </a:r>
            <a:endParaRPr lang="zh-CN" altLang="en-US" sz="3600" strike="noStrike" noProof="1"/>
          </a:p>
        </p:txBody>
      </p:sp>
    </p:spTree>
  </p:cSld>
  <p:clrMapOvr>
    <a:masterClrMapping/>
  </p:clrMapOvr>
  <p:transition/>
  <p:timing/>
</p:sld>
</file>

<file path=ppt/slides/slide2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6625" name="标题 168961"/>
          <p:cNvSpPr>
            <a:spLocks noGrp="1" noRot="1"/>
          </p:cNvSpPr>
          <p:nvPr>
            <p:ph type="title"/>
          </p:nvPr>
        </p:nvSpPr>
        <p:spPr/>
        <p:txBody>
          <a:bodyPr anchor="ctr" anchorCtr="0"/>
          <a:lstStyle/>
          <a:p>
            <a:r>
              <a:rPr lang="zh-CN" altLang="en-US" sz="4800">
                <a:solidFill>
                  <a:srgbClr val="FF0000"/>
                </a:solidFill>
                <a:latin typeface="华文隶书" panose="02010800040101010101" pitchFamily="2" charset="-122"/>
                <a:ea typeface="华文隶书" panose="02010800040101010101" pitchFamily="2" charset="-122"/>
              </a:rPr>
              <a:t>理想文士的探求</a:t>
            </a:r>
            <a:endParaRPr lang="zh-CN" altLang="en-US" sz="4800">
              <a:solidFill>
                <a:srgbClr val="FF0000"/>
              </a:solidFill>
              <a:latin typeface="华文隶书" panose="02010800040101010101" pitchFamily="2" charset="-122"/>
              <a:ea typeface="华文隶书" panose="02010800040101010101" pitchFamily="2" charset="-122"/>
            </a:endParaRPr>
          </a:p>
        </p:txBody>
      </p:sp>
      <p:sp>
        <p:nvSpPr>
          <p:cNvPr id="26626" name="文本占位符 168962"/>
          <p:cNvSpPr>
            <a:spLocks noGrp="1" noRot="1"/>
          </p:cNvSpPr>
          <p:nvPr>
            <p:ph idx="1"/>
          </p:nvPr>
        </p:nvSpPr>
        <p:spPr/>
        <p:txBody>
          <a:bodyPr anchor="t" anchorCtr="0"/>
          <a:lstStyle/>
          <a:p>
            <a:r>
              <a:rPr lang="en-US" altLang="zh-CN" sz="4000">
                <a:solidFill>
                  <a:srgbClr val="FF0000"/>
                </a:solidFill>
              </a:rPr>
              <a:t>4</a:t>
            </a:r>
            <a:r>
              <a:rPr lang="zh-CN" altLang="en-US" sz="4000">
                <a:solidFill>
                  <a:srgbClr val="FF0000"/>
                </a:solidFill>
              </a:rPr>
              <a:t>、尊重女性，反对对妇女的歧视与摧残。</a:t>
            </a:r>
            <a:r>
              <a:rPr lang="zh-CN" altLang="en-US"/>
              <a:t> </a:t>
            </a:r>
            <a:endParaRPr lang="zh-CN" altLang="en-US"/>
          </a:p>
          <a:p>
            <a:r>
              <a:rPr lang="zh-CN" altLang="en-US"/>
              <a:t>他笃于夫妻情爱；</a:t>
            </a:r>
            <a:endParaRPr lang="zh-CN" altLang="en-US"/>
          </a:p>
          <a:p>
            <a:r>
              <a:rPr lang="zh-CN" altLang="en-US"/>
              <a:t>他反对纳妾 ；</a:t>
            </a:r>
            <a:endParaRPr lang="zh-CN" altLang="en-US"/>
          </a:p>
          <a:p>
            <a:r>
              <a:rPr lang="zh-CN" altLang="en-US"/>
              <a:t>对敢于争取人格独立的沈琼枝，他充满了敬意。</a:t>
            </a:r>
            <a:endParaRPr lang="zh-CN" altLang="en-US"/>
          </a:p>
        </p:txBody>
      </p:sp>
    </p:spTree>
  </p:cSld>
  <p:clrMapOvr>
    <a:masterClrMapping/>
  </p:clrMapOvr>
  <p:transition/>
  <p:timing/>
</p:sld>
</file>

<file path=ppt/slides/slide2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7649" name="标题 171009"/>
          <p:cNvSpPr>
            <a:spLocks noGrp="1" noRot="1"/>
          </p:cNvSpPr>
          <p:nvPr>
            <p:ph type="title"/>
          </p:nvPr>
        </p:nvSpPr>
        <p:spPr/>
        <p:txBody>
          <a:bodyPr anchor="ctr" anchorCtr="0"/>
          <a:lstStyle/>
          <a:p>
            <a:r>
              <a:rPr lang="zh-CN" altLang="en-US" sz="4800">
                <a:solidFill>
                  <a:srgbClr val="FF0000"/>
                </a:solidFill>
                <a:latin typeface="华文隶书" panose="02010800040101010101" pitchFamily="2" charset="-122"/>
                <a:ea typeface="华文隶书" panose="02010800040101010101" pitchFamily="2" charset="-122"/>
              </a:rPr>
              <a:t>理想文士的探求</a:t>
            </a:r>
            <a:endParaRPr lang="zh-CN" altLang="en-US" sz="4800">
              <a:solidFill>
                <a:srgbClr val="FF0000"/>
              </a:solidFill>
              <a:latin typeface="华文隶书" panose="02010800040101010101" pitchFamily="2" charset="-122"/>
              <a:ea typeface="华文隶书" panose="02010800040101010101" pitchFamily="2" charset="-122"/>
            </a:endParaRPr>
          </a:p>
        </p:txBody>
      </p:sp>
      <p:sp>
        <p:nvSpPr>
          <p:cNvPr id="171011" name="文本占位符 171010"/>
          <p:cNvSpPr>
            <a:spLocks noGrp="1" noRot="1"/>
          </p:cNvSpPr>
          <p:nvPr>
            <p:ph idx="1"/>
          </p:nvPr>
        </p:nvSpPr>
        <p:spPr/>
        <p:txBody>
          <a:bodyPr/>
          <a:lstStyle/>
          <a:p>
            <a:pPr fontAlgn="base"/>
            <a:r>
              <a:rPr lang="en-US" altLang="zh-CN" sz="3600" strike="noStrike" noProof="1">
                <a:ln w="22225">
                  <a:solidFill>
                    <a:schemeClr val="accent2"/>
                  </a:solidFill>
                  <a:prstDash val="solid"/>
                </a:ln>
                <a:solidFill>
                  <a:schemeClr val="accent2">
                    <a:lumMod val="40000"/>
                    <a:lumOff val="60000"/>
                  </a:schemeClr>
                </a:solidFill>
                <a:effectLst/>
              </a:rPr>
              <a:t>5</a:t>
            </a:r>
            <a:r>
              <a:rPr lang="zh-CN" altLang="en-US" sz="3600" strike="noStrike" noProof="1">
                <a:ln w="22225">
                  <a:solidFill>
                    <a:schemeClr val="accent2"/>
                  </a:solidFill>
                  <a:prstDash val="solid"/>
                </a:ln>
                <a:solidFill>
                  <a:schemeClr val="accent2">
                    <a:lumMod val="40000"/>
                    <a:lumOff val="60000"/>
                  </a:schemeClr>
                </a:solidFill>
                <a:effectLst/>
              </a:rPr>
              <a:t>、追求社会理想和完美人格，目光转向社会的底层的市井平民，“四大奇人”体现作者对完美人格的追求。</a:t>
            </a:r>
            <a:r>
              <a:rPr lang="zh-CN" altLang="en-US" sz="3600" strike="noStrike" noProof="1">
                <a:solidFill>
                  <a:srgbClr val="66FF33"/>
                </a:solidFill>
              </a:rPr>
              <a:t> </a:t>
            </a:r>
            <a:endParaRPr lang="zh-CN" altLang="en-US" sz="3600" strike="noStrike" noProof="1">
              <a:solidFill>
                <a:srgbClr val="66FF33"/>
              </a:solidFill>
            </a:endParaRPr>
          </a:p>
          <a:p>
            <a:pPr fontAlgn="base"/>
            <a:r>
              <a:rPr lang="zh-CN" altLang="en-US" strike="noStrike" noProof="1"/>
              <a:t>修乐器的倪老爹，看坟的邹吉甫，开小米店的卜老爹，开小香蜡店的牛老儿等等，他们朴实善良，相濡以沫，古风犹存，充满人间真情的温馨。</a:t>
            </a:r>
            <a:endParaRPr lang="zh-CN" altLang="en-US" strike="noStrike" noProof="1"/>
          </a:p>
        </p:txBody>
      </p:sp>
    </p:spTree>
  </p:cSld>
  <p:clrMapOvr>
    <a:masterClrMapping/>
  </p:clrMapOvr>
  <p:transition/>
  <p:timing/>
</p:sld>
</file>

<file path=ppt/slides/slide2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8673" name="标题 169985"/>
          <p:cNvSpPr>
            <a:spLocks noGrp="1" noRot="1"/>
          </p:cNvSpPr>
          <p:nvPr>
            <p:ph type="title"/>
          </p:nvPr>
        </p:nvSpPr>
        <p:spPr/>
        <p:txBody>
          <a:bodyPr anchor="ctr" anchorCtr="0"/>
          <a:lstStyle/>
          <a:p>
            <a:r>
              <a:rPr lang="zh-CN" altLang="en-US" sz="4800">
                <a:solidFill>
                  <a:srgbClr val="FF0000"/>
                </a:solidFill>
                <a:latin typeface="华文隶书" panose="02010800040101010101" pitchFamily="2" charset="-122"/>
                <a:ea typeface="华文隶书" panose="02010800040101010101" pitchFamily="2" charset="-122"/>
              </a:rPr>
              <a:t> 理想文士的探求</a:t>
            </a:r>
            <a:endParaRPr lang="zh-CN" altLang="en-US" sz="4800">
              <a:solidFill>
                <a:srgbClr val="FF0000"/>
              </a:solidFill>
              <a:latin typeface="华文隶书" panose="02010800040101010101" pitchFamily="2" charset="-122"/>
              <a:ea typeface="华文隶书" panose="02010800040101010101" pitchFamily="2" charset="-122"/>
            </a:endParaRPr>
          </a:p>
        </p:txBody>
      </p:sp>
      <p:sp>
        <p:nvSpPr>
          <p:cNvPr id="28674" name="文本占位符 169986"/>
          <p:cNvSpPr>
            <a:spLocks noGrp="1" noRot="1"/>
          </p:cNvSpPr>
          <p:nvPr>
            <p:ph idx="1"/>
          </p:nvPr>
        </p:nvSpPr>
        <p:spPr/>
        <p:txBody>
          <a:bodyPr anchor="t" anchorCtr="0"/>
          <a:lstStyle/>
          <a:p>
            <a:r>
              <a:rPr lang="en-US" altLang="zh-CN" sz="4000">
                <a:solidFill>
                  <a:srgbClr val="FF0000"/>
                </a:solidFill>
              </a:rPr>
              <a:t>6</a:t>
            </a:r>
            <a:r>
              <a:rPr lang="zh-CN" altLang="en-US" sz="4000">
                <a:solidFill>
                  <a:srgbClr val="FF0000"/>
                </a:solidFill>
              </a:rPr>
              <a:t>、尊重个性，追求自由自在的生活。</a:t>
            </a:r>
            <a:endParaRPr lang="zh-CN" altLang="en-US" sz="4000">
              <a:solidFill>
                <a:srgbClr val="66FF33"/>
              </a:solidFill>
            </a:endParaRPr>
          </a:p>
          <a:p>
            <a:r>
              <a:rPr lang="zh-CN" altLang="en-US" sz="3600"/>
              <a:t>友人到他家聚会，“众客散坐，或凭栏看水，或啜茗闲谈，或据案观书，或箕踞自适，各随其便”。</a:t>
            </a:r>
            <a:endParaRPr lang="zh-CN" altLang="en-US" sz="3600"/>
          </a:p>
          <a:p>
            <a:r>
              <a:rPr lang="zh-CN" altLang="en-US" sz="3600"/>
              <a:t>他和六朝文人一样反对名教而回归自然 </a:t>
            </a:r>
            <a:endParaRPr lang="zh-CN" altLang="en-US" sz="3600"/>
          </a:p>
        </p:txBody>
      </p:sp>
    </p:spTree>
  </p:cSld>
  <p:clrMapOvr>
    <a:masterClrMapping/>
  </p:clrMapOvr>
  <p:transition/>
  <p:timing/>
</p:sld>
</file>

<file path=ppt/slides/slide2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9697" name="标题 172033"/>
          <p:cNvSpPr>
            <a:spLocks noGrp="1" noRot="1"/>
          </p:cNvSpPr>
          <p:nvPr>
            <p:ph type="title"/>
          </p:nvPr>
        </p:nvSpPr>
        <p:spPr/>
        <p:txBody>
          <a:bodyPr anchor="ctr" anchorCtr="0"/>
          <a:lstStyle/>
          <a:p>
            <a:r>
              <a:rPr lang="zh-CN" altLang="en-US" sz="4800">
                <a:solidFill>
                  <a:srgbClr val="FF0000"/>
                </a:solidFill>
                <a:latin typeface="华文隶书" panose="02010800040101010101" pitchFamily="2" charset="-122"/>
                <a:ea typeface="华文隶书" panose="02010800040101010101" pitchFamily="2" charset="-122"/>
              </a:rPr>
              <a:t> 理想文士的探求</a:t>
            </a:r>
            <a:endParaRPr lang="zh-CN" altLang="en-US" sz="4800">
              <a:solidFill>
                <a:srgbClr val="FF0000"/>
              </a:solidFill>
              <a:latin typeface="华文隶书" panose="02010800040101010101" pitchFamily="2" charset="-122"/>
              <a:ea typeface="华文隶书" panose="02010800040101010101" pitchFamily="2" charset="-122"/>
            </a:endParaRPr>
          </a:p>
        </p:txBody>
      </p:sp>
      <p:sp>
        <p:nvSpPr>
          <p:cNvPr id="172035" name="文本占位符 172034"/>
          <p:cNvSpPr>
            <a:spLocks noGrp="1" noRot="1"/>
          </p:cNvSpPr>
          <p:nvPr>
            <p:ph idx="1"/>
          </p:nvPr>
        </p:nvSpPr>
        <p:spPr/>
        <p:txBody>
          <a:bodyPr/>
          <a:lstStyle/>
          <a:p>
            <a:pPr fontAlgn="base"/>
            <a:r>
              <a:rPr lang="zh-CN" altLang="en-US" strike="noStrike" noProof="1"/>
              <a:t>　</a:t>
            </a:r>
            <a:r>
              <a:rPr lang="en-US" altLang="zh-CN" sz="4400" b="1" strike="noStrike" noProof="1">
                <a:ln w="22225">
                  <a:solidFill>
                    <a:schemeClr val="accent2"/>
                  </a:solidFill>
                  <a:prstDash val="solid"/>
                </a:ln>
                <a:solidFill>
                  <a:schemeClr val="accent2">
                    <a:lumMod val="40000"/>
                    <a:lumOff val="60000"/>
                  </a:schemeClr>
                </a:solidFill>
                <a:effectLst/>
              </a:rPr>
              <a:t>7</a:t>
            </a:r>
            <a:r>
              <a:rPr lang="zh-CN" altLang="en-US" sz="4400" b="1" strike="noStrike" noProof="1">
                <a:ln w="22225">
                  <a:solidFill>
                    <a:schemeClr val="accent2"/>
                  </a:solidFill>
                  <a:prstDash val="solid"/>
                </a:ln>
                <a:solidFill>
                  <a:schemeClr val="accent2">
                    <a:lumMod val="40000"/>
                    <a:lumOff val="60000"/>
                  </a:schemeClr>
                </a:solidFill>
                <a:effectLst/>
              </a:rPr>
              <a:t>、怀有忧国忧民之心。</a:t>
            </a:r>
            <a:endParaRPr lang="zh-CN" altLang="en-US" sz="4400" b="1" strike="noStrike" noProof="1">
              <a:ln w="22225">
                <a:solidFill>
                  <a:schemeClr val="accent2"/>
                </a:solidFill>
                <a:prstDash val="solid"/>
              </a:ln>
              <a:solidFill>
                <a:schemeClr val="accent2">
                  <a:lumMod val="40000"/>
                  <a:lumOff val="60000"/>
                </a:schemeClr>
              </a:solidFill>
              <a:effectLst/>
            </a:endParaRPr>
          </a:p>
          <a:p>
            <a:pPr fontAlgn="base"/>
            <a:r>
              <a:rPr lang="zh-CN" altLang="en-US" sz="3600" b="1" strike="noStrike" noProof="1"/>
              <a:t>真儒们以道德教化来挽救颓世，赢得他的敬重，虽然他的家产几乎已经耗尽，但仍然捐三百两银子修泰伯祠。 </a:t>
            </a:r>
            <a:endParaRPr lang="zh-CN" altLang="en-US" sz="3600" b="1" strike="noStrike" noProof="1"/>
          </a:p>
        </p:txBody>
      </p:sp>
    </p:spTree>
  </p:cSld>
  <p:clrMapOvr>
    <a:masterClrMapping/>
  </p:clrMapOvr>
  <p:transition/>
  <p:timing/>
</p:sld>
</file>

<file path=ppt/slides/slide2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0721" name="标题 174081"/>
          <p:cNvSpPr>
            <a:spLocks noGrp="1" noRot="1"/>
          </p:cNvSpPr>
          <p:nvPr>
            <p:ph type="title"/>
          </p:nvPr>
        </p:nvSpPr>
        <p:spPr/>
        <p:txBody>
          <a:bodyPr anchor="ctr" anchorCtr="0"/>
          <a:lstStyle/>
          <a:p>
            <a:r>
              <a:rPr lang="zh-CN" altLang="en-US" sz="4800">
                <a:solidFill>
                  <a:srgbClr val="FF0000"/>
                </a:solidFill>
                <a:latin typeface="华文隶书" panose="02010800040101010101" pitchFamily="2" charset="-122"/>
                <a:ea typeface="华文隶书" panose="02010800040101010101" pitchFamily="2" charset="-122"/>
              </a:rPr>
              <a:t>理想文士的探求</a:t>
            </a:r>
            <a:endParaRPr lang="zh-CN" altLang="en-US" sz="4800">
              <a:solidFill>
                <a:srgbClr val="FF0000"/>
              </a:solidFill>
              <a:latin typeface="华文隶书" panose="02010800040101010101" pitchFamily="2" charset="-122"/>
              <a:ea typeface="华文隶书" panose="02010800040101010101" pitchFamily="2" charset="-122"/>
            </a:endParaRPr>
          </a:p>
        </p:txBody>
      </p:sp>
      <p:sp>
        <p:nvSpPr>
          <p:cNvPr id="174083" name="文本占位符 174082"/>
          <p:cNvSpPr>
            <a:spLocks noGrp="1" noRot="1"/>
          </p:cNvSpPr>
          <p:nvPr>
            <p:ph idx="1"/>
          </p:nvPr>
        </p:nvSpPr>
        <p:spPr/>
        <p:txBody>
          <a:bodyPr/>
          <a:lstStyle/>
          <a:p>
            <a:pPr fontAlgn="base"/>
            <a:r>
              <a:rPr lang="zh-CN" altLang="en-US" sz="4800" strike="noStrike" noProof="1">
                <a:ln w="22225">
                  <a:solidFill>
                    <a:schemeClr val="accent2"/>
                  </a:solidFill>
                  <a:prstDash val="solid"/>
                </a:ln>
                <a:solidFill>
                  <a:schemeClr val="accent2">
                    <a:lumMod val="40000"/>
                    <a:lumOff val="60000"/>
                  </a:schemeClr>
                </a:solidFill>
                <a:effectLst/>
              </a:rPr>
              <a:t>理想文人的社会理想。</a:t>
            </a:r>
            <a:endParaRPr lang="zh-CN" altLang="en-US" sz="4800" strike="noStrike" noProof="1">
              <a:ln w="22225">
                <a:solidFill>
                  <a:schemeClr val="accent2"/>
                </a:solidFill>
                <a:prstDash val="solid"/>
              </a:ln>
              <a:solidFill>
                <a:schemeClr val="accent2">
                  <a:lumMod val="40000"/>
                  <a:lumOff val="60000"/>
                </a:schemeClr>
              </a:solidFill>
              <a:effectLst/>
            </a:endParaRPr>
          </a:p>
          <a:p>
            <a:pPr fontAlgn="base"/>
            <a:r>
              <a:rPr lang="en-US" altLang="zh-CN" strike="noStrike" noProof="1"/>
              <a:t>1</a:t>
            </a:r>
            <a:r>
              <a:rPr lang="zh-CN" altLang="en-US" strike="noStrike" noProof="1"/>
              <a:t>、深受颜李（颜元李塨）学派影响，主张礼、乐、兵、农，以“经世致用”的学问取代僵化无用的科举时文。</a:t>
            </a:r>
            <a:endParaRPr lang="zh-CN" altLang="en-US" strike="noStrike" noProof="1"/>
          </a:p>
          <a:p>
            <a:pPr fontAlgn="base"/>
            <a:r>
              <a:rPr lang="zh-CN" altLang="en-US" sz="4800" strike="noStrike" noProof="1">
                <a:solidFill>
                  <a:srgbClr val="FFFF00"/>
                </a:solidFill>
              </a:rPr>
              <a:t> </a:t>
            </a:r>
            <a:r>
              <a:rPr lang="en-US" altLang="zh-CN" strike="noStrike" noProof="1"/>
              <a:t>2</a:t>
            </a:r>
            <a:r>
              <a:rPr lang="zh-CN" altLang="en-US" strike="noStrike" noProof="1"/>
              <a:t>、对封建文化作了进一步的反思，其批判的锋芒指向封建礼教和社会习俗。</a:t>
            </a:r>
            <a:endParaRPr lang="zh-CN" altLang="en-US" strike="noStrike" noProof="1"/>
          </a:p>
        </p:txBody>
      </p:sp>
    </p:spTree>
  </p:cSld>
  <p:clrMapOvr>
    <a:masterClrMapping/>
  </p:clrMapOvr>
  <p:transition/>
  <p:timing/>
</p:sld>
</file>

<file path=ppt/slides/slide2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1745" name="标题 201729"/>
          <p:cNvSpPr>
            <a:spLocks noGrp="1" noRot="1"/>
          </p:cNvSpPr>
          <p:nvPr>
            <p:ph type="title"/>
          </p:nvPr>
        </p:nvSpPr>
        <p:spPr>
          <a:xfrm>
            <a:off x="301625" y="381000"/>
            <a:ext cx="8540750" cy="1219200"/>
          </a:xfrm>
        </p:spPr>
        <p:txBody>
          <a:bodyPr anchor="ctr" anchorCtr="0"/>
          <a:lstStyle/>
          <a:p>
            <a:pPr algn="l"/>
            <a:r>
              <a:rPr lang="zh-CN" altLang="en-US" sz="4800">
                <a:solidFill>
                  <a:srgbClr val="000000"/>
                </a:solidFill>
                <a:ea typeface="楷体" panose="02010609060101010101" pitchFamily="49" charset="-122"/>
              </a:rPr>
              <a:t>第四节 儒林外史的艺术成就</a:t>
            </a:r>
            <a:endParaRPr lang="zh-CN" altLang="en-US" sz="4800">
              <a:solidFill>
                <a:srgbClr val="000000"/>
              </a:solidFill>
              <a:ea typeface="楷体" panose="02010609060101010101" pitchFamily="49" charset="-122"/>
            </a:endParaRPr>
          </a:p>
        </p:txBody>
      </p:sp>
      <p:sp>
        <p:nvSpPr>
          <p:cNvPr id="31746" name="文本占位符 201730"/>
          <p:cNvSpPr>
            <a:spLocks noGrp="1" noRot="1"/>
          </p:cNvSpPr>
          <p:nvPr>
            <p:ph idx="1"/>
          </p:nvPr>
        </p:nvSpPr>
        <p:spPr>
          <a:xfrm>
            <a:off x="0" y="1371600"/>
            <a:ext cx="9144000" cy="4953000"/>
          </a:xfrm>
        </p:spPr>
        <p:txBody>
          <a:bodyPr anchor="t" anchorCtr="0"/>
          <a:lstStyle/>
          <a:p>
            <a:r>
              <a:rPr lang="zh-CN" altLang="en-US" sz="4000" b="1">
                <a:solidFill>
                  <a:srgbClr val="000000"/>
                </a:solidFill>
                <a:ea typeface="楷体" panose="02010609060101010101" pitchFamily="49" charset="-122"/>
              </a:rPr>
              <a:t>一、别具一格的艺术结构：</a:t>
            </a:r>
            <a:endParaRPr lang="zh-CN" altLang="en-US" sz="4000" b="1">
              <a:solidFill>
                <a:srgbClr val="000000"/>
              </a:solidFill>
              <a:ea typeface="楷体" panose="02010609060101010101" pitchFamily="49" charset="-122"/>
            </a:endParaRPr>
          </a:p>
          <a:p>
            <a:pPr>
              <a:spcBef>
                <a:spcPct val="50000"/>
              </a:spcBef>
              <a:buClrTx/>
              <a:buSzTx/>
              <a:buNone/>
            </a:pPr>
            <a:r>
              <a:rPr lang="zh-CN" altLang="en-US" b="1"/>
              <a:t>         全书没有贯串始终的中心人物和中心事件，而是由一个人物的相对独立的故事引出另一个人物的相对独立的故事，前后衔接，推进情节。全书像若干互相关联的短篇小说连接起来，“</a:t>
            </a:r>
            <a:r>
              <a:rPr lang="zh-CN" altLang="en-US" b="1">
                <a:solidFill>
                  <a:srgbClr val="FF0000"/>
                </a:solidFill>
              </a:rPr>
              <a:t>如集诸碎锦，合为帖子</a:t>
            </a:r>
            <a:r>
              <a:rPr lang="zh-CN" altLang="en-US" b="1"/>
              <a:t>”。</a:t>
            </a:r>
            <a:endParaRPr lang="zh-CN" altLang="en-US" b="1"/>
          </a:p>
          <a:p>
            <a:pPr>
              <a:spcBef>
                <a:spcPct val="50000"/>
              </a:spcBef>
              <a:buClrTx/>
              <a:buSzTx/>
              <a:buNone/>
            </a:pPr>
            <a:r>
              <a:rPr lang="zh-CN" altLang="en-US" b="1"/>
              <a:t>                    </a:t>
            </a:r>
            <a:r>
              <a:rPr lang="en-US" altLang="zh-CN" b="1"/>
              <a:t>——《</a:t>
            </a:r>
            <a:r>
              <a:rPr lang="zh-CN" altLang="en-US" b="1"/>
              <a:t>儒林外史</a:t>
            </a:r>
            <a:r>
              <a:rPr lang="en-US" altLang="zh-CN" b="1"/>
              <a:t>》</a:t>
            </a:r>
            <a:r>
              <a:rPr lang="zh-CN" altLang="en-US" b="1"/>
              <a:t>艺术结构的总特征</a:t>
            </a:r>
            <a:endParaRPr lang="zh-CN" altLang="en-US" b="1"/>
          </a:p>
          <a:p>
            <a:pPr>
              <a:spcBef>
                <a:spcPct val="50000"/>
              </a:spcBef>
              <a:buClrTx/>
              <a:buSzTx/>
              <a:buNone/>
            </a:pPr>
            <a:endParaRPr lang="zh-CN" altLang="en-US" b="1">
              <a:solidFill>
                <a:srgbClr val="000000"/>
              </a:solidFill>
              <a:ea typeface="楷体" panose="02010609060101010101" pitchFamily="49" charset="-122"/>
            </a:endParaRPr>
          </a:p>
        </p:txBody>
      </p:sp>
    </p:spTree>
  </p:cSld>
  <p:clrMapOvr>
    <a:masterClrMapping/>
  </p:clrMapOvr>
  <p:transition/>
  <p:timing/>
</p:sld>
</file>

<file path=ppt/slides/slide2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7874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https://d.book118.com/145224331020011102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诗情画意">
  <a:themeElements>
    <a:clrScheme name="">
      <a:dk1>
        <a:srgbClr val="007A77"/>
      </a:dk1>
      <a:lt1>
        <a:srgbClr val="FFFFFF"/>
      </a:lt1>
      <a:dk2>
        <a:srgbClr val="003399"/>
      </a:dk2>
      <a:lt2>
        <a:srgbClr val="C0C0C0"/>
      </a:lt2>
      <a:accent1>
        <a:srgbClr val="EBF7FF"/>
      </a:accent1>
      <a:accent2>
        <a:srgbClr val="3366FF"/>
      </a:accent2>
      <a:accent3>
        <a:srgbClr val="FFFFFF"/>
      </a:accent3>
      <a:accent4>
        <a:srgbClr val="006866"/>
      </a:accent4>
      <a:accent5>
        <a:srgbClr val="F3FAFF"/>
      </a:accent5>
      <a:accent6>
        <a:srgbClr val="2D5BE5"/>
      </a:accent6>
      <a:hlink>
        <a:srgbClr val="DC5900"/>
      </a:hlink>
      <a:folHlink>
        <a:srgbClr val="7979A5"/>
      </a:folHlink>
    </a:clrScheme>
    <a:fontScheme name="">
      <a:majorFont>
        <a:latin typeface="Arial"/>
        <a:ea typeface="宋体"/>
        <a:cs typeface="Arial"/>
      </a:majorFont>
      <a:minorFont>
        <a:latin typeface="Arial"/>
        <a:ea typeface="宋体"/>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raClrSchemeLst>
    <a:extraClrScheme>
      <a:clrScheme name="">
        <a:dk1>
          <a:srgbClr val="007A77"/>
        </a:dk1>
        <a:lt1>
          <a:srgbClr val="FFFFFF"/>
        </a:lt1>
        <a:dk2>
          <a:srgbClr val="003399"/>
        </a:dk2>
        <a:lt2>
          <a:srgbClr val="C0C0C0"/>
        </a:lt2>
        <a:accent1>
          <a:srgbClr val="EBF7FF"/>
        </a:accent1>
        <a:accent2>
          <a:srgbClr val="3366FF"/>
        </a:accent2>
        <a:accent3>
          <a:srgbClr val="FFFFFF"/>
        </a:accent3>
        <a:accent4>
          <a:srgbClr val="006866"/>
        </a:accent4>
        <a:accent5>
          <a:srgbClr val="F3FAFF"/>
        </a:accent5>
        <a:accent6>
          <a:srgbClr val="2D5BE5"/>
        </a:accent6>
        <a:hlink>
          <a:srgbClr val="DC5900"/>
        </a:hlink>
        <a:folHlink>
          <a:srgbClr val="7979A5"/>
        </a:folHlink>
      </a:clrScheme>
      <a:clrMap bg1="lt1" tx1="dk1" bg2="lt2" tx2="dk2" accent1="accent1" accent2="accent2" accent3="accent3" accent4="accent4" accent5="accent5" accent6="accent6" hlink="hlink" folHlink="folHlink"/>
    </a:extraClrScheme>
    <a:extraClrScheme>
      <a:clrScheme name="">
        <a:dk1>
          <a:srgbClr val="005FBE"/>
        </a:dk1>
        <a:lt1>
          <a:srgbClr val="FFFFDD"/>
        </a:lt1>
        <a:dk2>
          <a:srgbClr val="2C5884"/>
        </a:dk2>
        <a:lt2>
          <a:srgbClr val="C0C0C0"/>
        </a:lt2>
        <a:accent1>
          <a:srgbClr val="E9F7FF"/>
        </a:accent1>
        <a:accent2>
          <a:srgbClr val="F89400"/>
        </a:accent2>
        <a:accent3>
          <a:srgbClr val="FFFFEB"/>
        </a:accent3>
        <a:accent4>
          <a:srgbClr val="0051A3"/>
        </a:accent4>
        <a:accent5>
          <a:srgbClr val="F2FAFF"/>
        </a:accent5>
        <a:accent6>
          <a:srgbClr val="DE8400"/>
        </a:accent6>
        <a:hlink>
          <a:srgbClr val="B20048"/>
        </a:hlink>
        <a:folHlink>
          <a:srgbClr val="008080"/>
        </a:folHlink>
      </a:clrScheme>
      <a:clrMap bg1="lt1" tx1="dk1" bg2="lt2" tx2="dk2" accent1="accent1" accent2="accent2" accent3="accent3" accent4="accent4" accent5="accent5" accent6="accent6" hlink="hlink" folHlink="folHlink"/>
    </a:extraClrScheme>
    <a:extraClrScheme>
      <a:clrScheme name="">
        <a:dk1>
          <a:srgbClr val="5D5D8B"/>
        </a:dk1>
        <a:lt1>
          <a:srgbClr val="DAEADE"/>
        </a:lt1>
        <a:dk2>
          <a:srgbClr val="A25269"/>
        </a:dk2>
        <a:lt2>
          <a:srgbClr val="C0C0C0"/>
        </a:lt2>
        <a:accent1>
          <a:srgbClr val="FFFFDD"/>
        </a:accent1>
        <a:accent2>
          <a:srgbClr val="3399FF"/>
        </a:accent2>
        <a:accent3>
          <a:srgbClr val="E9F2EB"/>
        </a:accent3>
        <a:accent4>
          <a:srgbClr val="4F4F77"/>
        </a:accent4>
        <a:accent5>
          <a:srgbClr val="FFFFEB"/>
        </a:accent5>
        <a:accent6>
          <a:srgbClr val="2D89E5"/>
        </a:accent6>
        <a:hlink>
          <a:srgbClr val="336699"/>
        </a:hlink>
        <a:folHlink>
          <a:srgbClr val="F08F00"/>
        </a:folHlink>
      </a:clrScheme>
      <a:clrMap bg1="lt1" tx1="dk1" bg2="lt2" tx2="dk2" accent1="accent1" accent2="accent2" accent3="accent3" accent4="accent4" accent5="accent5" accent6="accent6" hlink="hlink" folHlink="folHlink"/>
    </a:extraClrScheme>
    <a:extraClrScheme>
      <a:clrScheme name="">
        <a:dk1>
          <a:srgbClr val="006666"/>
        </a:dk1>
        <a:lt1>
          <a:srgbClr val="CCECFF"/>
        </a:lt1>
        <a:dk2>
          <a:srgbClr val="336699"/>
        </a:dk2>
        <a:lt2>
          <a:srgbClr val="C0C0C0"/>
        </a:lt2>
        <a:accent1>
          <a:srgbClr val="FFFFCC"/>
        </a:accent1>
        <a:accent2>
          <a:srgbClr val="FF6600"/>
        </a:accent2>
        <a:accent3>
          <a:srgbClr val="E2F4FF"/>
        </a:accent3>
        <a:accent4>
          <a:srgbClr val="005757"/>
        </a:accent4>
        <a:accent5>
          <a:srgbClr val="FFFFE2"/>
        </a:accent5>
        <a:accent6>
          <a:srgbClr val="E55B00"/>
        </a:accent6>
        <a:hlink>
          <a:srgbClr val="0066FF"/>
        </a:hlink>
        <a:folHlink>
          <a:srgbClr val="BE547F"/>
        </a:folHlink>
      </a:clrScheme>
      <a:clrMap bg1="lt1" tx1="dk1" bg2="lt2" tx2="dk2" accent1="accent1" accent2="accent2" accent3="accent3" accent4="accent4" accent5="accent5" accent6="accent6" hlink="hlink" folHlink="folHlink"/>
    </a:extraClrScheme>
    <a:extraClrScheme>
      <a:clrScheme name="">
        <a:dk1>
          <a:srgbClr val="0033CC"/>
        </a:dk1>
        <a:lt1>
          <a:srgbClr val="FFE9E9"/>
        </a:lt1>
        <a:dk2>
          <a:srgbClr val="000000"/>
        </a:dk2>
        <a:lt2>
          <a:srgbClr val="C0C0C0"/>
        </a:lt2>
        <a:accent1>
          <a:srgbClr val="D5E5DB"/>
        </a:accent1>
        <a:accent2>
          <a:srgbClr val="3366FF"/>
        </a:accent2>
        <a:accent3>
          <a:srgbClr val="FFF2F2"/>
        </a:accent3>
        <a:accent4>
          <a:srgbClr val="002AAF"/>
        </a:accent4>
        <a:accent5>
          <a:srgbClr val="E6EFEA"/>
        </a:accent5>
        <a:accent6>
          <a:srgbClr val="2D5BE5"/>
        </a:accent6>
        <a:hlink>
          <a:srgbClr val="FF9900"/>
        </a:hlink>
        <a:folHlink>
          <a:srgbClr val="008080"/>
        </a:folHlink>
      </a:clrScheme>
      <a:clrMap bg1="lt1" tx1="dk1" bg2="lt2" tx2="dk2" accent1="accent1" accent2="accent2" accent3="accent3" accent4="accent4" accent5="accent5" accent6="accent6" hlink="hlink" folHlink="folHlink"/>
    </a:extraClrScheme>
    <a:extraClrScheme>
      <a:clrScheme name="">
        <a:dk1>
          <a:srgbClr val="336699"/>
        </a:dk1>
        <a:lt1>
          <a:srgbClr val="F4E9E0"/>
        </a:lt1>
        <a:dk2>
          <a:srgbClr val="DC5900"/>
        </a:dk2>
        <a:lt2>
          <a:srgbClr val="C0C0C0"/>
        </a:lt2>
        <a:accent1>
          <a:srgbClr val="E4E4E4"/>
        </a:accent1>
        <a:accent2>
          <a:srgbClr val="3399FF"/>
        </a:accent2>
        <a:accent3>
          <a:srgbClr val="F8F2ED"/>
        </a:accent3>
        <a:accent4>
          <a:srgbClr val="2A5783"/>
        </a:accent4>
        <a:accent5>
          <a:srgbClr val="EFEFEF"/>
        </a:accent5>
        <a:accent6>
          <a:srgbClr val="2D89E5"/>
        </a:accent6>
        <a:hlink>
          <a:srgbClr val="CC0066"/>
        </a:hlink>
        <a:folHlink>
          <a:srgbClr val="008080"/>
        </a:folHlink>
      </a:clrScheme>
      <a:clrMap bg1="lt1" tx1="dk1" bg2="lt2" tx2="dk2" accent1="accent1" accent2="accent2" accent3="accent3" accent4="accent4" accent5="accent5" accent6="accent6" hlink="hlink" folHlink="folHlink"/>
    </a:extraClrScheme>
    <a:extraClrScheme>
      <a:clrScheme name="">
        <a:dk1>
          <a:srgbClr val="CC3300"/>
        </a:dk1>
        <a:lt1>
          <a:srgbClr val="E5E5FF"/>
        </a:lt1>
        <a:dk2>
          <a:srgbClr val="565680"/>
        </a:dk2>
        <a:lt2>
          <a:srgbClr val="C0C0C0"/>
        </a:lt2>
        <a:accent1>
          <a:srgbClr val="E6E4EC"/>
        </a:accent1>
        <a:accent2>
          <a:srgbClr val="0066CC"/>
        </a:accent2>
        <a:accent3>
          <a:srgbClr val="EFEFFF"/>
        </a:accent3>
        <a:accent4>
          <a:srgbClr val="AF2A00"/>
        </a:accent4>
        <a:accent5>
          <a:srgbClr val="F0EFF4"/>
        </a:accent5>
        <a:accent6>
          <a:srgbClr val="005BB7"/>
        </a:accent6>
        <a:hlink>
          <a:srgbClr val="008080"/>
        </a:hlink>
        <a:folHlink>
          <a:srgbClr val="7B7BA7"/>
        </a:folHlink>
      </a:clrScheme>
      <a:clrMap bg1="lt1" tx1="dk1" bg2="lt2" tx2="dk2" accent1="accent1" accent2="accent2" accent3="accent3" accent4="accent4" accent5="accent5" accent6="accent6" hlink="hlink" folHlink="folHlink"/>
    </a:extraClrScheme>
    <a:extraClrScheme>
      <a:clrScheme name="">
        <a:dk1>
          <a:srgbClr val="000099"/>
        </a:dk1>
        <a:lt1>
          <a:srgbClr val="FFE2C5"/>
        </a:lt1>
        <a:dk2>
          <a:srgbClr val="007D7A"/>
        </a:dk2>
        <a:lt2>
          <a:srgbClr val="C0C0C0"/>
        </a:lt2>
        <a:accent1>
          <a:srgbClr val="EAEAEA"/>
        </a:accent1>
        <a:accent2>
          <a:srgbClr val="B26EB4"/>
        </a:accent2>
        <a:accent3>
          <a:srgbClr val="FFEEDE"/>
        </a:accent3>
        <a:accent4>
          <a:srgbClr val="000083"/>
        </a:accent4>
        <a:accent5>
          <a:srgbClr val="F2F2F2"/>
        </a:accent5>
        <a:accent6>
          <a:srgbClr val="9F62A1"/>
        </a:accent6>
        <a:hlink>
          <a:srgbClr val="CC3300"/>
        </a:hlink>
        <a:folHlink>
          <a:srgbClr val="0088E4"/>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103</Paragraphs>
  <Slides>28</Slides>
  <Notes>0</Notes>
  <TotalTime>1</TotalTime>
  <HiddenSlides>0</HiddenSlides>
  <MMClips>0</MMClips>
  <ScaleCrop>0</ScaleCrop>
  <HeadingPairs>
    <vt:vector baseType="variant" size="6">
      <vt:variant>
        <vt:lpstr>Fonts used</vt:lpstr>
      </vt:variant>
      <vt:variant>
        <vt:i4>9</vt:i4>
      </vt:variant>
      <vt:variant>
        <vt:lpstr>Theme</vt:lpstr>
      </vt:variant>
      <vt:variant>
        <vt:i4>1</vt:i4>
      </vt:variant>
      <vt:variant>
        <vt:lpstr>Slide Titles</vt:lpstr>
      </vt:variant>
      <vt:variant>
        <vt:i4>28</vt:i4>
      </vt:variant>
    </vt:vector>
  </HeadingPairs>
  <TitlesOfParts>
    <vt:vector baseType="lpstr" size="38">
      <vt:lpstr>Arial</vt:lpstr>
      <vt:lpstr>Calibri</vt:lpstr>
      <vt:lpstr>宋体</vt:lpstr>
      <vt:lpstr>Wingdings</vt:lpstr>
      <vt:lpstr>楷体</vt:lpstr>
      <vt:lpstr>华文隶书</vt:lpstr>
      <vt:lpstr>楷体_GB2312</vt:lpstr>
      <vt:lpstr>华文中宋</vt:lpstr>
      <vt:lpstr>隶书</vt:lpstr>
      <vt:lpstr>Office Theme</vt:lpstr>
      <vt:lpstr>儒林外史</vt:lpstr>
      <vt:lpstr>《儒林外史》</vt:lpstr>
      <vt:lpstr>吴敬梓与《儒林外史》的创作 </vt:lpstr>
      <vt:lpstr> 吴敬梓与《儒林外史》的创作</vt:lpstr>
      <vt:lpstr>吴敬梓与《儒林外史》的创作</vt:lpstr>
      <vt:lpstr>吴敬梓与《儒林外史》的创作</vt:lpstr>
      <vt:lpstr> 吴敬梓与《儒林外史》的创作</vt:lpstr>
      <vt:lpstr> 吴敬梓与《儒林外史》的创作</vt:lpstr>
      <vt:lpstr>第一节 吴敬梓与《儒林外史》的创作</vt:lpstr>
      <vt:lpstr>第一节 吴敬梓与《儒林外史》的创作</vt:lpstr>
      <vt:lpstr>第一节 吴敬梓与《儒林外史》的创作</vt:lpstr>
      <vt:lpstr>儒林外史的版本</vt:lpstr>
      <vt:lpstr>吴敬梓与《儒林外史》的创作</vt:lpstr>
      <vt:lpstr>《儒林外史》的思想内容</vt:lpstr>
      <vt:lpstr>PowerPoint Presentation</vt:lpstr>
      <vt:lpstr>PowerPoint Presentation</vt:lpstr>
      <vt:lpstr>PowerPoint Presentation</vt:lpstr>
      <vt:lpstr>理想文士的探求</vt:lpstr>
      <vt:lpstr> 理想文士的探求</vt:lpstr>
      <vt:lpstr>理想文士的探求</vt:lpstr>
      <vt:lpstr>理想文士的探求</vt:lpstr>
      <vt:lpstr>理想文士的探求</vt:lpstr>
      <vt:lpstr>理想文士的探求</vt:lpstr>
      <vt:lpstr> 理想文士的探求</vt:lpstr>
      <vt:lpstr> 理想文士的探求</vt:lpstr>
      <vt:lpstr>理想文士的探求</vt:lpstr>
      <vt:lpstr>第四节 儒林外史的艺术成就</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2024-09-10T20:31:46.644</cp:lastPrinted>
  <dcterms:created xsi:type="dcterms:W3CDTF">2024-09-10T12:31:46Z</dcterms:created>
  <dcterms:modified xsi:type="dcterms:W3CDTF">2024-09-10T12:31:48Z</dcterms:modified>
</cp:coreProperties>
</file>