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66398A-1749-4141-B4E3-86090E816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C073D5-3DC3-4D98-99E5-0BC7CF38C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398D3D-2CDC-487C-A998-8B12063C1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8BF79F-F9D4-4930-8926-3A0EADAFD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D63031-EAE4-43B3-A3B1-9B8053677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B979F8-5988-4BE4-90A1-04E39BD11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896F56-F7CB-4699-B0E3-8F0FED746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A2CA9A-CBFB-4F5C-9536-09587145F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C55B84-EDE0-4954-8DAE-D18156957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9F2A11-1A30-4460-9836-EC45CD4FF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507B91-555B-4909-832D-A3091F39C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23112202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心力衰竭护理查房PPT\n## 1.心力衰竭的基本概念与病因\n### 1.1心力衰竭的定义与分类\n### 1.2心力衰竭的病因及发病机制\n### 1.3心力衰竭的病理生理改变\n## 2.心力衰竭的临床表现与诊断\n### 2.1心力衰竭的临床症状与体征\n### 2.2心力衰竭的辅助检查方法\n### 2.3心力衰竭的诊断与鉴别诊断\n## 3.心力衰竭的治疗与护理\n### 3.1心力衰竭的药物治療与康复治疗\n### 3.2心力衰竭的护理常规与病情观察\n### 3.3心力衰竭的并发症预防与护理\n## 4.心力衰竭的护理查房案例分析\n### 4.1病例介绍与病史回顾\n### 4.2护理查房中发现的问题与讨论\n### 4.3针对问题的护理干预措施与效果评价\n## 5.心力衰竭护理查房的未来趋势与挑战\n### 5.1心力衰竭护理的规范化与个体化发展趋势\n### 5.2心力衰竭护理的科技进步与技术创新\n### 5.3心力衰竭护理的人才培养与团队建设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心力衰竭护理查房PPT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心力衰竭的基本概念与病因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心力衰竭的定义</a:t>
                </a:r>
                <a:endParaRPr/>
              </a:p>
            </p:txBody>
          </p:sp>
          <p:sp>
            <p:nvSpPr>
              <p:cNvPr id="17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心脏泵血功能减退，不能满足机体需求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是一种临床综合征，表现为血流动力学异常和神经内分泌激活</a:t>
                </a:r>
                <a:endParaRPr/>
              </a:p>
            </p:txBody>
          </p:sp>
          <p:sp>
            <p:nvSpPr>
              <p:cNvPr id="17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心力衰竭的分类</a:t>
                </a:r>
                <a:endParaRPr/>
              </a:p>
            </p:txBody>
          </p:sp>
          <p:sp>
            <p:nvSpPr>
              <p:cNvPr id="17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根据发病时间：急性心力衰竭和慢性心力衰竭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根据病因：缺血性心力衰竭、非缺血性心力衰竭和舒张性心力衰竭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根据心脏功能：左心衰竭、右心衰竭和全心衰竭</a:t>
                </a:r>
                <a:endParaRPr/>
              </a:p>
            </p:txBody>
          </p:sp>
          <p:sp>
            <p:nvSpPr>
              <p:cNvPr id="17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心力衰竭的定义与分类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病因</a:t>
                </a:r>
                <a:endParaRPr/>
              </a:p>
            </p:txBody>
          </p:sp>
          <p:sp>
            <p:nvSpPr>
              <p:cNvPr id="18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缺血性心脏病：心肌梗死、冠状动脉粥样硬化等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非缺血性心脏病：心肌病、心肌炎、高血压等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心脏瓣膜病：二尖瓣狭窄、主动脉瓣狭窄等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心包疾病：心包炎、心包积液等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其他：心律失常、肾脏疾病等</a:t>
                </a:r>
                <a:endParaRPr/>
              </a:p>
            </p:txBody>
          </p:sp>
          <p:sp>
            <p:nvSpPr>
              <p:cNvPr id="18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发病机制</a:t>
                </a:r>
                <a:endParaRPr/>
              </a:p>
            </p:txBody>
          </p:sp>
          <p:sp>
            <p:nvSpPr>
              <p:cNvPr id="19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神经内分泌激活：交感神经系统、肾素-血管紧张素-醛固酮系统等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炎症反应：细胞因子、化学趋化因子等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细胞凋亡与心肌重塑：心肌细胞死亡、纤维化等</a:t>
                </a:r>
                <a:endParaRPr/>
              </a:p>
            </p:txBody>
          </p:sp>
          <p:sp>
            <p:nvSpPr>
              <p:cNvPr id="19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心力衰竭的病因及发病机制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03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0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心脏泵血功能减退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心肌收缩力减弱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心室舒张功能异常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心脏泵血效率降低</a:t>
                </a:r>
                <a:endParaRPr/>
              </a:p>
            </p:txBody>
          </p:sp>
          <p:pic>
            <p:nvPicPr>
              <p:cNvPr id="2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8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0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血流动力学异常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肺循环充血：肺动脉高压、肺毛细血管渗出等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体循环淤血：静脉回流受阻、组织水肿等</a:t>
                </a:r>
                <a:endParaRPr/>
              </a:p>
            </p:txBody>
          </p:sp>
          <p:pic>
            <p:nvPicPr>
              <p:cNvPr id="21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3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1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神经内分泌激活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交感神经系统亢进：心率加快、心肌收缩力增强等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肾素-血管紧张素-醛固酮系统激活：血管收缩、水钠潴留等</a:t>
                </a:r>
                <a:endParaRPr/>
              </a:p>
            </p:txBody>
          </p:sp>
          <p:pic>
            <p:nvPicPr>
              <p:cNvPr id="21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心力衰竭的病理生理改变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心力衰竭的临床表现与诊断</a:t>
            </a:r>
            <a:endParaRPr/>
          </a:p>
        </p:txBody>
      </p:sp>
      <p:sp>
        <p:nvSpPr>
          <p:cNvPr id="22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心力衰竭的临床症状与体征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临床症状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呼吸困难：劳力性呼吸困难、夜间阵发性呼吸困难等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水肿：下肢水肿、腹水等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乏力：活动耐力下降、劳动能力减退等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心悸：心率加快、心律失常等</a:t>
                </a:r>
                <a:endParaRPr/>
              </a:p>
            </p:txBody>
          </p:sp>
          <p:pic>
            <p:nvPicPr>
              <p:cNvPr id="2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体征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心脏扩大：心尖搏动移位、心界扩大等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肺部体征：湿性啰音、干性啰音等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肝脏体征：肝大、肝颈静脉回流征等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肾脏体征：肾大、肾动脉搏动减弱等</a:t>
                </a:r>
                <a:endParaRPr/>
              </a:p>
            </p:txBody>
          </p:sp>
          <p:pic>
            <p:nvPicPr>
              <p:cNvPr id="2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心力衰竭的辅助检查方法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38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实验室检查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心肌酶谱：肌酸激酶、肌酸激酶同工酶等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心肌肌钙蛋白：肌钙蛋白I、肌钙蛋白T等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肾功能：血尿素氮、血肌酐等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电解质：血钾、血钠等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43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心电图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心律失常：室性早搏、房颤等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心肌缺血：ST段压低、T波倒置等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48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影像学检查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心脏超声：心脏结构、心脏功能等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胸部X线：肺动脉高压、肺水肿等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冠状动脉造影：冠状动脉狭窄、心肌梗死等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心力衰竭的诊断与鉴别诊断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诊断依据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临床症状与体征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辅助检查结果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心脏功能评估：NYHA分级、LVEF等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鉴别诊断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呼吸系统疾病：慢性阻塞性肺疾病、肺栓塞等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肾脏疾病：肾炎、肾功能不全等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神经系统疾病：脑出血、脑梗死等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血液系统疾病：贫血、白血病等</a:t>
                </a:r>
                <a:endParaRPr/>
              </a:p>
            </p:txBody>
          </p:sp>
          <p:pic>
            <p:nvPicPr>
              <p:cNvPr id="2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心力衰竭的治疗与护理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利尿剂：呋塞米、托拉米普等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ACEI/ARB：來普利、洛卡特普等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β受体拮抗剂：美托洛尔、比索洛尔等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钙通道拮抗剂：维拉帕米、地尔硫卓等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抗凝药物：华法林、达比加群等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康复治疗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心脏康复：有氧运动、心肺功能训练等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生活方式调整：低盐饮食、控制体重等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心理干预：心理疏导、心理支持等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心力衰竭的药物治療与康复治疗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https://d.book118.com/145231122023011111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心力衰竭护理查房PPT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2024-09-16T19:01:09.997</cp:lastPrinted>
  <dcterms:created xsi:type="dcterms:W3CDTF">2024-09-16T11:01:10Z</dcterms:created>
  <dcterms:modified xsi:type="dcterms:W3CDTF">2024-09-16T11:01:11Z</dcterms:modified>
</cp:coreProperties>
</file>