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5BFA2C-3AC2-4656-9023-6668EA4D9E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847999-EDC7-4314-AB14-EEDD14C00C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8A4568-4EDA-4F5A-A3A9-492758D52E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51E8C2-B91A-4F4C-91C0-0FB0234814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CB48B4C-5138-4207-8698-DFFE1A10CE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A42326E-F826-4D20-8149-167E374712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D1CBA50-AA89-43E4-9218-FACA8076C3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E4C9ED-539C-4BAC-ADAE-E6D7F5D956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51DAB6-C613-4C54-8B2C-EA4E7F85FA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D50D57-547A-4667-A6B4-1A36CB54DB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D2FC46-48C9-4887-B3F4-BDF5E25DFB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8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5231221114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护理优秀教学组长评选PPT\n## 1.护理教学组长的角色与职责\n### 1.1护理教学组长的定位与重要性\n### 1.2护理教学组长的基本职责\n### 1.3护理教学组长的工作挑战与应对策略\n## 2.护理优秀教学组长的评选标准\n### 2.1评选标准的制定与依据\n### 2.2评选标准中的关键要素\n### 2.3评选标准的实施与监控\n## 3.护理优秀教学组长的评选流程\n### 3.1评选流程的设计与规划\n### 3.2评选流程的实施与监控\n### 3.3评选流程的反馈与改进\n## 4.护理优秀教学组长的评选案例\n### 4.1优秀教学组长的评选案例分析\n### 4.2优秀教学组长的评选经验分享\n### 4.3优秀教学组长的评选成果展示\n## 5.护理优秀教学组长的培养与提升\n### 5.1护理优秀教学组长的培养策略\n### 5.2护理优秀教学组长的提升途径\n### 5.3护理优秀教学组长的持续发展\n## 6.护理优秀教学组长评选的未来展望\n### 6.1护理优秀教学组长评选的发展趋势\n### 6.2护理优秀教学组长评选的挑战与机遇\n### 6.3护理优秀教学组长评选的创新与实践\n&quot;,&quot;templateId&quot;:&quot;nagpdhr1t7f5bfz8ouwztpjxgw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28395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sz="6800"/>
              <a:t>护理优秀教学组长评选PPT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000"/>
              <a:t>护理教学组长的角色与职责</a:t>
            </a:r>
            <a:endParaRPr/>
          </a:p>
        </p:txBody>
      </p:sp>
      <p:sp>
        <p:nvSpPr>
          <p:cNvPr id="13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1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22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23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2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负责组织和管理护理教学活动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确保教学质量与标准的落实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促进护理教育的发展与改革</a:t>
                </a:r>
                <a:endParaRPr/>
              </a:p>
            </p:txBody>
          </p:sp>
          <p:sp>
            <p:nvSpPr>
              <p:cNvPr id="22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护理教学组长是护理教育中的核心角色</a:t>
                </a:r>
                <a:endParaRPr/>
              </a:p>
            </p:txBody>
          </p:sp>
        </p:grpSp>
        <p:grpSp>
          <p:nvGrpSpPr>
            <p:cNvPr id="226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2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提高护理学生的学术水平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培养护理学生的实践能力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促进护理教育的国际化进程</a:t>
                </a:r>
                <a:endParaRPr/>
              </a:p>
            </p:txBody>
          </p:sp>
          <p:sp>
            <p:nvSpPr>
              <p:cNvPr id="22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护理教学组长对护理教育质量的提升具有重要作用</a:t>
                </a:r>
                <a:endParaRPr/>
              </a:p>
            </p:txBody>
          </p:sp>
        </p:grpSp>
        <p:grpSp>
          <p:nvGrpSpPr>
            <p:cNvPr id="229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3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建立完善的选拔与培养机制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提供充足的教学资源与支持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给予合理的评价与激励</a:t>
                </a:r>
                <a:endParaRPr/>
              </a:p>
            </p:txBody>
          </p:sp>
          <p:sp>
            <p:nvSpPr>
              <p:cNvPr id="231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护理教学组长的角色与职责需要得到重视与认可</a:t>
                </a:r>
                <a:endParaRPr/>
              </a:p>
            </p:txBody>
          </p:sp>
        </p:grpSp>
      </p:grpSp>
      <p:pic>
        <p:nvPicPr>
          <p:cNvPr id="232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33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34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35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3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护理教学组长的定位与重要性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39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40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41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组织和管理护理教学活动</a:t>
                </a:r>
                <a:endParaRPr/>
              </a:p>
            </p:txBody>
          </p:sp>
          <p:sp>
            <p:nvSpPr>
              <p:cNvPr id="242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制定教学计划与课程安排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落实教学资源与教学方法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监控教学过程与教学质量</a:t>
                </a:r>
                <a:endParaRPr/>
              </a:p>
            </p:txBody>
          </p:sp>
        </p:grpSp>
        <p:grpSp>
          <p:nvGrpSpPr>
            <p:cNvPr id="243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4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确保教学质量与标准的落实</a:t>
                </a:r>
                <a:endParaRPr/>
              </a:p>
            </p:txBody>
          </p:sp>
          <p:sp>
            <p:nvSpPr>
              <p:cNvPr id="24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遵循护理教育政策与法规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落实护理教育课程标准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参与教学质量评估与改进</a:t>
                </a:r>
                <a:endParaRPr/>
              </a:p>
            </p:txBody>
          </p:sp>
        </p:grpSp>
        <p:grpSp>
          <p:nvGrpSpPr>
            <p:cNvPr id="246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47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促进护理教育的发展与改革</a:t>
                </a:r>
                <a:endParaRPr/>
              </a:p>
            </p:txBody>
          </p:sp>
          <p:sp>
            <p:nvSpPr>
              <p:cNvPr id="248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关注护理教育领域的最新动态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参与护理教育改革项目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与护理教育专家交流与合作</a:t>
                </a:r>
                <a:endParaRPr/>
              </a:p>
            </p:txBody>
          </p:sp>
        </p:grpSp>
      </p:grpSp>
      <p:sp>
        <p:nvSpPr>
          <p:cNvPr id="24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护理教学组长的基本职责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护理教学组长的工作挑战与应对策略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5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5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护理教学组长面临的工作挑战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教学任务繁重，压力大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教学资源紧张，难以满足需求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教学质量评估与改进难度大</a:t>
                </a:r>
                <a:endParaRPr/>
              </a:p>
            </p:txBody>
          </p:sp>
          <p:pic>
            <p:nvPicPr>
              <p:cNvPr id="25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5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5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护理教学组长应对策略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提高教学效率，优化教学过程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合理利用教学资源，提高资源利用率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加强教学质量监控，促进持续改进</a:t>
                </a:r>
                <a:endParaRPr/>
              </a:p>
            </p:txBody>
          </p:sp>
          <p:pic>
            <p:nvPicPr>
              <p:cNvPr id="26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64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600"/>
              <a:t>护理优秀教学组长的评选标准</a:t>
            </a:r>
            <a:endParaRPr/>
          </a:p>
        </p:txBody>
      </p:sp>
      <p:sp>
        <p:nvSpPr>
          <p:cNvPr id="265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67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268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269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0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1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2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73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评选标准的制定应充分考虑护理教学组长的角色与职责</a:t>
                </a:r>
                <a:endParaRPr/>
              </a:p>
            </p:txBody>
          </p:sp>
          <p:sp>
            <p:nvSpPr>
              <p:cNvPr id="274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教学组织与管理能力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教学质量与标准落实能力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教育改革与创新能力</a:t>
                </a:r>
                <a:endParaRPr/>
              </a:p>
            </p:txBody>
          </p:sp>
        </p:grpSp>
        <p:grpSp>
          <p:nvGrpSpPr>
            <p:cNvPr id="275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27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评选标准的依据应来源于护理教育政策、法规与课程标准</a:t>
                </a:r>
                <a:endParaRPr/>
              </a:p>
            </p:txBody>
          </p:sp>
          <p:sp>
            <p:nvSpPr>
              <p:cNvPr id="277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护理教育政策、法规与课程标准的要求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护理教育专家与教师的意见和建议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护理学生的需求与期望</a:t>
                </a:r>
                <a:endParaRPr/>
              </a:p>
            </p:txBody>
          </p:sp>
          <p:sp>
            <p:nvSpPr>
              <p:cNvPr id="278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9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0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1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评选标准的制定与依据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4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285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286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287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8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教学组织与管理能力</a:t>
                </a:r>
                <a:endParaRPr/>
              </a:p>
            </p:txBody>
          </p:sp>
          <p:sp>
            <p:nvSpPr>
              <p:cNvPr id="289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教学计划与课程安排的合理性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教学资源与教学方法的落实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教学过程与教学质量的监控</a:t>
                </a:r>
                <a:endParaRPr/>
              </a:p>
            </p:txBody>
          </p:sp>
        </p:grpSp>
        <p:grpSp>
          <p:nvGrpSpPr>
            <p:cNvPr id="290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291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2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教学质量与标准落实能力</a:t>
                </a:r>
                <a:endParaRPr/>
              </a:p>
            </p:txBody>
          </p:sp>
          <p:sp>
            <p:nvSpPr>
              <p:cNvPr id="293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遵循护理教育政策与法规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落实护理教育课程标准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参与教学质量评估与改进</a:t>
                </a:r>
                <a:endParaRPr/>
              </a:p>
            </p:txBody>
          </p:sp>
        </p:grpSp>
        <p:grpSp>
          <p:nvGrpSpPr>
            <p:cNvPr id="294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295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6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教育改革与创新能力</a:t>
                </a:r>
                <a:endParaRPr/>
              </a:p>
            </p:txBody>
          </p:sp>
          <p:sp>
            <p:nvSpPr>
              <p:cNvPr id="297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关注护理教育领域的最新动态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参与护理教育改革项目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与护理教育专家交流与合作</a:t>
                </a:r>
                <a:endParaRPr/>
              </a:p>
            </p:txBody>
          </p:sp>
        </p:grpSp>
      </p:grpSp>
      <p:sp>
        <p:nvSpPr>
          <p:cNvPr id="29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评选标准中的关键要素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0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0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0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0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评选标准的实施应注重过程与结果的结合</a:t>
                </a:r>
                <a:endParaRPr/>
              </a:p>
            </p:txBody>
          </p:sp>
          <p:sp>
            <p:nvSpPr>
              <p:cNvPr id="30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定期对护理教学组长进行评估与考核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鼓励护理教学组长积极参与教育改革与创新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为护理教学组长提供持续发展的机会与平台</a:t>
                </a:r>
                <a:endParaRPr/>
              </a:p>
            </p:txBody>
          </p:sp>
          <p:sp>
            <p:nvSpPr>
              <p:cNvPr id="30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0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1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评选标准的监控应建立完善的机制</a:t>
                </a:r>
                <a:endParaRPr/>
              </a:p>
            </p:txBody>
          </p:sp>
          <p:sp>
            <p:nvSpPr>
              <p:cNvPr id="31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成立评选委员会，负责评选标准的制定与实施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定期开展评选标准的修订与完善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受理护理教学组长的申诉与建议</a:t>
                </a:r>
                <a:endParaRPr/>
              </a:p>
            </p:txBody>
          </p:sp>
          <p:sp>
            <p:nvSpPr>
              <p:cNvPr id="31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1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1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评选标准的实施与监控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600"/>
              <a:t>护理优秀教学组长的评选流程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评选流程的设计应注重公平、公正与公开原则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评选标准的制定与依据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评选环节的设置与实施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评选结果的产生与公布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评选流程的规划应明确评选目标与要求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评选周期与评选对象的确定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评选细则与评选标准的制定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评选结果的应用与反馈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评选流程的设计与规划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评选流程的实施与监控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1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评选流程的实施应注重过程与结果的结合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护理教学组长的自评与申报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评选委员会的评审与考核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评选结果的公布与反馈</a:t>
                </a:r>
                <a:endParaRPr/>
              </a:p>
            </p:txBody>
          </p:sp>
          <p:pic>
            <p:nvPicPr>
              <p:cNvPr id="3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6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评选流程的监控应建立完善的机制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成立评选委员会，负责评选流程的监督与指导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定期开展评选流程的检查与评估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受理护理教学组长的申诉与建议</a:t>
                </a:r>
                <a:endParaRPr/>
              </a:p>
            </p:txBody>
          </p:sp>
          <p:pic>
            <p:nvPicPr>
              <p:cNvPr id="4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4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4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4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评选流程的反馈应关注护理教学组长的需求与建议</a:t>
                </a:r>
                <a:endParaRPr/>
              </a:p>
            </p:txBody>
          </p:sp>
          <p:sp>
            <p:nvSpPr>
              <p:cNvPr id="4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分析评选结果，找出存在的问题与不足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收集护理教学组长的意见与建议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制定改进措施，优化评选流程</a:t>
                </a:r>
                <a:endParaRPr/>
              </a:p>
            </p:txBody>
          </p:sp>
          <p:sp>
            <p:nvSpPr>
              <p:cNvPr id="4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5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5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评选流程的改进应注重持续发展与创新</a:t>
                </a:r>
                <a:endParaRPr/>
              </a:p>
            </p:txBody>
          </p:sp>
          <p:sp>
            <p:nvSpPr>
              <p:cNvPr id="5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定期对评选流程进行评估与修订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鼓励护理教学组长参与评选流程的改进与创新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为护理教学组长提供持续发展的机会与平台</a:t>
                </a:r>
                <a:endParaRPr/>
              </a:p>
            </p:txBody>
          </p:sp>
          <p:sp>
            <p:nvSpPr>
              <p:cNvPr id="5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评选流程的反馈与改进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https://d.book118.com/145231221114011111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red">
      <a:dk1>
        <a:srgbClr val="000000"/>
      </a:dk1>
      <a:lt1>
        <a:srgbClr val="FFFFFF"/>
      </a:lt1>
      <a:dk2>
        <a:srgbClr val="2B111D"/>
      </a:dk2>
      <a:lt2>
        <a:srgbClr val="FEF2FD"/>
      </a:lt2>
      <a:accent1>
        <a:srgbClr val="F777C1"/>
      </a:accent1>
      <a:accent2>
        <a:srgbClr val="FCA1DA"/>
      </a:accent2>
      <a:accent3>
        <a:srgbClr val="F8498D"/>
      </a:accent3>
      <a:accent4>
        <a:srgbClr val="C62C5E"/>
      </a:accent4>
      <a:accent5>
        <a:srgbClr val="F8BCCE"/>
      </a:accent5>
      <a:accent6>
        <a:srgbClr val="FE94B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护理优秀教学组长评选PPT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2024-09-17T01:02:28.772</cp:lastPrinted>
  <dcterms:created xsi:type="dcterms:W3CDTF">2024-09-16T17:02:28Z</dcterms:created>
  <dcterms:modified xsi:type="dcterms:W3CDTF">2024-09-16T17:02:30Z</dcterms:modified>
</cp:coreProperties>
</file>