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11A9C-B487-416F-9703-EA97040EB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B259D-F3A4-4E3D-91BF-7AEF5B52C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727B1-2806-4A2E-A052-A7B3052BD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62294-0EB4-462D-B5D8-78C7B09BE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BE78B7-5A86-4564-9A48-28C70FC77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C3F00-51D4-43C1-AE3C-7A47A5F13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DC5F34-D9CD-4048-8182-A4EDAC382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BB61F-8481-40F8-98F9-E239100CC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61F17-12B1-4DE8-95CC-2A365F941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88855-9218-4907-9ECB-C00F2C171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2ED89-6D4D-41AB-8D02-184EABA7C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33230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房地产销售员工个人总结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销售业绩总览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简要介绍当前房地产市场的整体状况，包括市场规模、发展趋势等。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明确本次总结的目的，即回顾个人在房地产销售领域的工作表现，总结经验教训，为未来的工作提供参考。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个人销售工作总结的目的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90" r="301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详细描述房地产销售员工的岗位职责，如客户拓展、楼盘推介、合同谈判等。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概述个人在房地产销售领域所涉及的具体工作内容和范围，如负责销售的楼盘类型、客户群体等。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个人职责和范围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销售业绩总览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本季度初，公司制定了明确的销售目标，即实现销售额XX万元，成交套数XX套。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经过团队的共同努力，本季度实际完成销售额XX万元，成交套数XX套，分别完成了目标的XX%和XX%。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本季度销售目标及完成情况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本季度销售额较上一季度增长了XX%，成交套数增长了XX%，显示出市场需求的回暖和团队销售能力的提升。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与去年同期相比，本季度销售额增长了XX%，成交套数增长了XX%，表明公司在市场竞争中保持了良好的发展势头。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与往期业绩对比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与去年同期相比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与上一季度相比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随着市场竞争加剧，部分开发商推出了更具吸引力的销售策略和优惠措施，对我们的销售造成了一定压力。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本季度房地产市场整体表现平稳，政策调控趋紧，对部分购房者产生了一定影响，导致销售业绩出现波动。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在销售过程中，我们也发现自身存在一些问题，如部分销售人员专业能力不足、客户服务不到位等，这些问题也在一定程度上影响了销售业绩。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057" r="805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业绩波动原因分析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新客户开发数量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在过去的一年中，我成功开发了50位新客户，比上一年增长了20%。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新客户质量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新客户中，有80%的客户具备较高的购房意向和支付能力，为公司的销售业绩做出了积极贡献。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新客户开发数量及质量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老客户维护情况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老客户回访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定期对老客户进行回访，了解他们的需求和反馈，及时解决他们在购房过程中遇到的问题。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老客户推荐新客户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鼓励老客户推荐新客户，通过口碑传播扩大公司的客户群体。在过去一年中，有15位新客户是由老客户推荐而来。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客户满意度得分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根据公司的客户满意度调查，我服务的客户平均得分为90分（满分100分），比公司平均水平高出5个百分点。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客户反馈意见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收集并分析客户的反馈意见，针对客户提出的问题和建议进行改进，提高服务质量。例如，有客户反映购房流程不够透明，于是我们加强了对购房流程的讲解和透明度。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11" b="11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近年来，目标市场的客户需求发生了显著变化，从单一的居住需求向多元化、个性化需求转变。例如，对于绿色环保、智能家居等方面的要求逐渐提高。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政府对房地产市场的调控政策不断出台，如限购、限贷等政策，对市场产生了较大影响。同时，土地供应、城市规划等方面的政策也对市场发展趋势产生了重要影响。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结合客户需求变化和政策影响分析，可以预测未来市场将呈现多元化、专业化、智能化等发展趋势。同时，随着城市化进程的加速和人口结构的变化，市场将更加注重居住品质和社区服务。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目标市场变化及趋势分析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https://d.book118.com/145233230333011114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2024-09-22T06:15:22.086</cp:lastPrinted>
  <dcterms:created xsi:type="dcterms:W3CDTF">2024-09-21T22:15:22Z</dcterms:created>
  <dcterms:modified xsi:type="dcterms:W3CDTF">2024-09-21T22:15:24Z</dcterms:modified>
</cp:coreProperties>
</file>