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DC326E-BDA4-40EC-8836-1E9E221569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3E567A-CCFA-4F0D-8F78-D56F8513FB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6A2A10-8803-43E2-8C7D-6E6B1C22C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DA5AFA1-3679-4616-AB59-F55C251E66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FFC7FD-D020-4354-B10D-FF2ED71429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F4CEBB-A182-4D4A-BB40-F129AAE8AE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9FABA5-8752-4808-A162-2135CC7764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64E410-E773-4BA3-B761-D59AF6B985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2964A1-95AF-4636-891F-80CE92D299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F51063-F260-4CF6-B691-84580688FE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E1D646-6865-4158-BD83-1921A3E418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23404210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老年患者围术期护理</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老年患者的生理特点</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老年患者围术期护理的重要性</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老年患者围术期护理措施</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老年患者围术期护理的注意事项</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老年患者的生理特点</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老年患者的生理特点</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The authoring of the body’s need to be able to attract the patient’s right after processing,the authoring of the patient’s酒店酒店 coasting and I'll show you which of the two options you choose. If you choose the authoring a book, then you can also display a scene of the authoring a book, then you can also display a scene of the authoring a book, then you can also display a scene of the authoring a book, then you can also display a case of the authoring a book, then you can also display a case of the authoring a book, then you can also display a case of the authoring a book, then you can also display a case of the authoring a book. Finally, you can also display a case of the authoring a book. This is because when you display a scene of the authoring a novel, you can also display a scene of the authoring a novel, you can also display a scene of the authoring a novel. Finally, you can also display a case of the authoring a book. This is because when you display a scene of the authoring a novel, you can also display a scene of the authoring a novel.</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```python note that this code only applies to the authorship credit</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老年患者的生理特点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老年患者围术期护理的重要性</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提高手术成功率</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老年患者身体机能下降，手术风险相对较高，围术期护理能够通过术前评估、术中配合和术后观察，降低手术过程中的风险，提高手术成功率。</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围术期护理能够确保手术过程中的操作规范，减少手术失误，从而避免因操作不当导致的手术失败。</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老年患者在手术后容易发生各种并发症，如感染、血栓形成等，围术期护理能够通过预防性措施和密切观察，及时发现并处理并发症，降低并发症的发生率。</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围术期护理还能够对患者的病情状况和自身认知情况进行了解，避免因患者自身认知不足或行为不当导致的并发症发生。</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降低并发症发生率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促进术后恢复</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通过合理的术后护理，围术期护理能够减轻患者的痛苦和不适感，加速伤口愈合，减少并发症对恢复的影响。</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围术期护理在术后能够为患者提供专业的康复指导和护理服务，促进患者的术后恢复。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老年患者在手术后需要一段时间的康复期，围术期护理能够通过专业的护理服务和康复指导，帮助患者尽快恢复日常生活和工作能力，提高生活质量。</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围术期护理还能够关注患者的心理需求，提供心理支持和疏导，帮助患者克服手术带来的心理压力和焦虑情绪，提高患者的心理健康水平。</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提高患者生活质量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老年患者围术期护理措施</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对老年患者的身体状况进行全面评估，了解其基础疾病、认知和心理状况，以便制定个性化的护理计划。</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评估健康状况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协助医生完成必要的术前检查，指导患者进行必要的术前准备，如禁食、备皮等，确保手术顺利进行。</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术前准备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48" r="1674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关注老年患者的心理需求，通过沟通、安慰和解释，减轻其焦虑和恐惧，增强手术信心。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心理护理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术前护理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https://d.book118.com/145234042100011102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2024-09-11T02:30:57.586</cp:lastPrinted>
  <dcterms:created xsi:type="dcterms:W3CDTF">2024-09-10T18:30:57Z</dcterms:created>
  <dcterms:modified xsi:type="dcterms:W3CDTF">2024-09-10T18:30:59Z</dcterms:modified>
</cp:coreProperties>
</file>