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1709C-AB74-4912-8128-8772C2DE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2EBF7-4D0A-4D77-9BB0-837D2EBF7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C26B2-D128-4244-8B0B-5E07C69DA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EEAE0-58AA-4C58-AF2C-B43F9014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9C5DD-2F50-4423-84C0-B9B0BF08C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014FB-6BAE-4293-B4BE-413A4A05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60E4F-2B0F-4BFD-8CA6-1C982E6F4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6988F-284F-406E-B01F-49DE7E31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FAD47-31D4-4107-8E85-C1D471F29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8EB96-B846-41A8-82CD-5A222852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CA56A-1415-4BA6-B8D9-04724F065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4011220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了解严重精神障碍患者的特点与症状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严重精神障碍的定义与分类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严重精神障碍患者的常见症状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严重精神障碍患者的特点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严重精神障碍的病因与病理生理机制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严重精神障碍的诊断与评估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严重精神障碍的治疗与管理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严重精神障碍的定义与分类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74" b="2327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75" b="2047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这类疾病通常需要长期治疗和管理，以控制症状并恢复社会功能。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严重精神障碍是指精神疾病中比较严重的一类，患者常常表现出明显的思维、情感和行为异常，影响日常生活和社会功能。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双相情感障碍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双相情感障碍是一种情感障碍，患者会出现情绪波动、易怒、焦虑、抑郁等症状。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抑郁症是一种常见的情绪障碍，患者会出现持续的情绪低落、失去兴趣、疲劳等症状。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精神分裂症是最常见的严重精神障碍之一，患者常常出现幻觉、妄想、思维障碍等症状。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焦虑症是一种常见的心理障碍，患者会出现持续的紧张不安、恐惧、害怕等症状。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严重精神障碍患者的常见症状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75" b="2047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情感淡漠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患者对周围的事物和环境缺乏应有的情感反应，对亲友的关心和爱护无动于衷。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易怒或暴躁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患者常常因为一些小事情而大发雷霆，或者持续处于易怒状态，难以平复。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情感不稳定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患者情绪波动大，短时间内会出现明显的情绪变化，如从平静突然转为暴怒。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记忆力减退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患者常常忘记事情，甚至忘记刚刚做过的事情。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患者很难集中精力完成一项任务或活动，常常分心。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思维障碍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患者思考问题时出现困难，反应迟钝，甚至无法进行正常的交流和思考。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患者变得非常懒惰，不注意个人卫生，甚至不进食、不饮水。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生活懒散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怪异行为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患者出现一些无法理解或解释的怪异行为，如无目的的徘徊、自言自语等。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患者常常做出一些冲动的决定或行为，不考虑后果。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严重精神障碍患者的特点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患者可能表现出情绪波动大、易怒、焦虑、抑郁等症状。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行为异常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患者可能表现出冲动、攻击性、自我伤害等行为，或者出现强迫行为、仪式动作等。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思考障碍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患者可能存在妄想、幻觉等症状，导致其思维混乱、判断力下降。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人际关系障碍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患者可能表现出社交退缩、沟通困难等症状，难以与他人建立和维持正常的人际关系。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工作能力下降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患者可能无法正常工作，导致失业或工作表现下降。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生活自理能力下降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患者可能无法独立生活，需要他人照顾日常生活。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患者可能在学习方面遇到困难，如注意力不集中、记忆力减退等。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患者可能无法正常参与社交活动，与他人交往困难。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社会功能影响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预后因个体差异而异，部分患者经过治疗后症状可以得到缓解，但容易复发，需要持续治疗和管理。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治疗反应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严重精神障碍患者的治疗反应因个体差异而异，需要根据患者的具体情况制定个性化的治疗方案。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治疗反应与预后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https://d.book118.com/145240112200011111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2024-09-17T07:31:29.662</cp:lastPrinted>
  <dcterms:created xsi:type="dcterms:W3CDTF">2024-09-16T23:31:29Z</dcterms:created>
  <dcterms:modified xsi:type="dcterms:W3CDTF">2024-09-16T23:31:31Z</dcterms:modified>
</cp:coreProperties>
</file>