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4EB92-8956-4627-99FE-E903F7EBA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9A0C4-95F2-4520-B605-181C6B1F9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77CEF-7C57-441D-B05E-3A18E0582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CB6E9B-3C3B-4B9D-8E36-7E4B55D52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9A12BC-426B-41E0-B02F-29F755BE7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54DF8C-378F-47C2-B773-B7C053528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F5282F-D578-42CD-8374-BE551DD73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DF6638-04CF-43D1-A12C-D67D18F8E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956FF-D3D0-4E23-8FE5-D714D708B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9E374-90B7-4F15-B1EB-A717260C4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880CD-B037-403E-B896-57BDE07CD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24020410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护士进修对护理信息化的推动作用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护理信息化现状及发展趋势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护士进修对护理信息化的影响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护士进修在推动护理信息化中的实践案例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对策与建议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信息化时代对护理工作的新要求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随着医疗技术的不断发展和信息化时代的来临，护理工作面临着更高的专业性和信息化要求。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护士进修的必要性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为适应这些新要求，护士需要通过进修学习，提高自身专业素养和信息化技能，以更好地服务患者和推动护理事业的发展。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188" r="30188"/>
          <a:stretch>
            <a:fillRect/>
          </a:stretch>
        </p:blipFill>
        <p:spPr>
          <a:xfrm>
            <a:off x="7803290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通过进修学习，护士可以不断更新专业知识，提高临床技能和判断能力，为患者提供更优质的护理服务。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提升护士专业素养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护士进修过程中，将接触到先进的护理信息技术和理念，有助于推动护理工作的数字化转型，提高护理工作效率和质量。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推动护理信息化发展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通过进修培训，可以培养一批具备信息化素养和技能的护理人才，为护理事业的可持续发展提供有力支持。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培养护理信息化人才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护理信息化现状及发展趋势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护理信息化是指利用信息技术和管理技术，对护理业务流程进行优化再造，提高护理业务效率和质量的过程。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护理信息化的内涵包括护理信息的采集、处理、传输、存储、分析和利用，以及护理信息系统的规划、设计、实施、评价和完善。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护理信息化定义及内涵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国内外护理信息化发展现状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国内护理信息化发展较快，医院普遍建立了护理信息系统，实现了护理业务流程的电子化、自动化和智能化。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国外护理信息化发展较早，已经形成了较为完善的护理信息化体系，包括护理信息系统、护理知识库、护理决策支持系统等。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未来护理信息化将更加注重人性化、智能化和集成化，实现护理业务的全面数字化和智能化。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护理信息化面临的挑战包括数据安全、隐私保护、系统可靠性、用户培训等方面。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护士进修对护理信息化的影响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提升护士信息技术能力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掌握基本计算机操作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通过进修培训，护士能够熟练掌握计算机基本操作，包括文档编辑、数据处理、网络应用等，为护理信息化应用打下基础。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学习专业护理软件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进修过程中，护士将学习使用专业的护理软件，如电子病历系统、护理管理系统等，提高工作效率和准确性。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培养信息安全意识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进修课程强调信息安全的重要性，护士将学习如何保护患者隐私和医疗数据安全，确保信息系统的可靠性和安全性。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通过进修，护士可以参与护理信息系统的设计与开发，提出专业建议和实际需求，促进系统功能的完善和优化。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参与信息系统设计与开发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护士结合进修所学的信息技术知识，可以探索基于互联网的远程护理服务、智能化护理辅助等新型护理服务模式，提高护理服务的便捷性和个性化水平。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探索新型护理服务模式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进修护士可以积极参与护理信息化的研究工作，探索信息技术在护理领域的应用前景和发展趋势，推动护理信息化的深入发展。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开展护理信息化研究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推动护理信息化应用创新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实现信息化辅助临床决策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通过进修培训，护士可以学习如何利用信息技术辅助临床决策，如利用大数据分析、人工智能等技术提高诊断准确性和治疗效果。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强化患者沟通与教育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护士可以借助信息技术手段，如移动应用、社交媒体等，加强与患者的沟通与教育，提高患者参与度和满意度。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推动护理质量持续改进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进修护士可以将信息技术应用于护理质量管理和持续改进工作中，实现护理质量数据的实时监测、分析和反馈，促进护理质量的不断提升。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促进护理信息化与临床实践融合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护士进修在推动护理信息化中的实践案例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https://d.book118.com/145240204103011121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2024-09-24T05:23:02.707</cp:lastPrinted>
  <dcterms:created xsi:type="dcterms:W3CDTF">2024-09-23T21:23:02Z</dcterms:created>
  <dcterms:modified xsi:type="dcterms:W3CDTF">2024-09-23T21:23:05Z</dcterms:modified>
</cp:coreProperties>
</file>