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3A8BF3-627D-47A5-BA69-A149359A63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929DE-0721-4534-8BB2-6C6F52C17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3E6B0-8B67-449D-9300-D395D6A6A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550F1-9049-445A-9D27-2229875B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16F48-BEB3-4FC3-8CA9-1565049D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D88F6-8689-473D-B03A-7867919D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870B32-D27F-4EAC-814F-74E60F5B8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E3A73-06A0-4619-B1DD-14C274D2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372E0-3AD2-48B5-96BE-B47A00E9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67422-BC49-4419-B509-69F4B31FC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28285-B0DB-46B6-A2A5-F17931475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6759-9D7B-4504-AB5D-2CBCAC25F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1675AA8-1E19-464E-8E6F-5EC9CCB7F9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A66F30B-2011-4E96-9576-0BB3F3C724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4022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高效人员管理者培训项目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项目背景与目标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培训实施与管理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成效评估与调整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项目背景与目标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项目背景介绍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公司内部人员管理存在的问题是一个长期困扰。为了提高员工绩效和工作效率，增强团队合作和沟通能力，以及培养领导力和决策能力，我们决定开展这个高效人员管理者培训项目。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提高员工绩效和工作效率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增强员工的自信心和团队凝聚力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增强团队合作和沟通能力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提升领导者的管理水平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培养领导力和决策能力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不同部门员工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研发部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项目受众分析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不同层级员工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中层管理人员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基层员工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培训期望效果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加强专业知识学习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提升员工的技能水平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培养决策能力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提升领导者的管理水平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建立团队合作心态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增强员工的自信心和团队凝聚力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项目实施计划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调研公司员工培训需求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制定针对性培训课程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组织培训讲座和实践操作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公司业务与人员管理需求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了解公司的发展脉络和未来规划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公司发展阶段和规划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优化人员结构，提升整体运营效率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人员结构调整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分析当前岗位职责与未来需求的匹配度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岗位职责调整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员工能力评估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从员工实际需求出发，确定培训内容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培训内容确定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确定重点，提升培训效果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根据员工能力评估结果，制定个性化培训计划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根据评估结果，有针对性地实施培训计划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达成衡量指标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建立明确的衡量标准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评估培训目标达成情况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实效监控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持续关注培训效果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设置员工绩效考核指标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设定明确具体的培训目标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与员工共同确认目标内容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培训成本与效益分析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在培训投入与产出的关系中，需要确保培训的可持续性和效益最大化。通过对成本与效益的分析，可有效控制培训成本，提升培训效果，实现公司的长期发展目标。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培训成本与效益分析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评估培训资金投入情况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确保培训成本可持续，效益最大化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分析培训对员工绩效和公司业绩的影响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效益评估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培训课程设置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高效人员管理者培训项目中，培训课程设置是至关重要的一环。其中包括领导力培训、团队合作与沟通、决策与问题解决等内容。通过这些课程的设计，可以帮助管理者提升领导能力，促进团队合作，解决问题和做出有效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理论与实践相互促进，让学员更易理解和应用所学知识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理论与实践相结合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小组讨论和经验分享可以促进学员之间的交流和学习，加强实践能力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小组讨论和分享经验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通过个案分析和角色扮演，学员可以身临其境地体验管理场景，加深理解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个案分析和角色扮演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经验丰富的讲师可以提供丰富的案例和实践经验，帮助学员更好理解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选取具有丰富经验和专业背景的讲师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培训师资队伍建设是长期任务，持续培训能提高教学质量和效果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培训师资队伍建设和培训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和其他教学辅助工具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PPT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要结构清晰，重点突出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其他教学辅助工具可以帮助学员更好地理解和记忆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培训材料准备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设计培训教材和案例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培训教材要简洁清晰，便于学员理解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案例要具有代表性，涵盖各种实际管理问题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https://d.book118.com/145240221013011130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高效人员管理者培训项目</vt:lpstr>
      <vt:lpstr>目录</vt:lpstr>
      <vt:lpstr>第1章 项目背景与目标</vt:lpstr>
      <vt:lpstr> </vt:lpstr>
      <vt:lpstr>项目目标设定</vt:lpstr>
      <vt:lpstr>项目受众分析</vt:lpstr>
      <vt:lpstr>培训期望效果</vt:lpstr>
      <vt:lpstr>项目实施计划</vt:lpstr>
      <vt:lpstr>第2章 培训需求分析</vt:lpstr>
      <vt:lpstr>公司业务与人员管理需求</vt:lpstr>
      <vt:lpstr>员工能力评估</vt:lpstr>
      <vt:lpstr>培训目标设定</vt:lpstr>
      <vt:lpstr>培训成本与效益分析</vt:lpstr>
      <vt:lpstr>培训成本与效益分析</vt:lpstr>
      <vt:lpstr>第3章 教学内容设计</vt:lpstr>
      <vt:lpstr> </vt:lpstr>
      <vt:lpstr>培训方法选择</vt:lpstr>
      <vt:lpstr>培训师资力量</vt:lpstr>
      <vt:lpstr>培训材料准备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2024-09-29T14:25:22.976</cp:lastPrinted>
  <dcterms:created xsi:type="dcterms:W3CDTF">2024-09-29T06:25:22Z</dcterms:created>
  <dcterms:modified xsi:type="dcterms:W3CDTF">2024-09-29T06:25:25Z</dcterms:modified>
</cp:coreProperties>
</file>