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35433-347C-4EBE-A7DF-07605AEF4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E53FAE-19B5-45A7-8FCD-B9C98CAA5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07E273-22D7-4135-89D5-7A86BE542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E7EEF9-07B6-4387-9F35-9AE3F295A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D22E64-AFE8-4DE3-B861-A5F3C0DE6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764ADF-BDF7-4A74-A20E-F09A8FD44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D5A5C8-349D-489D-BE99-C9707B5D9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FCC036-158B-405C-82ED-01454F74E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E92244-7631-4AEA-89EB-F081E90E8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5A8E2C-7728-43F4-9E3F-5CFB83C7B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7AAFB-A273-4F81-AD8B-ED427646F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24104301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级母婴护理师产妇护理PPT\n## 1.母婴护理师的基本概念与职责\n### 1.1母婴护理师的定义与重要性\n### 1.2母婴护理师的工作职责\n### 1.3母婴护理师的服务对象与范围\n## 2.产妇护理的基本知识与技能\n### 2.1产妇生理心理特点及需求\n### 2.2产妇护理的基本技能与方法\n### 2.3产妇护理的注意事项与风险预防\n## 3.高级母婴护理师的专业技能提升\n### 3.1高级母婴护理师的专业知识\n### 3.2高级母婴护理师的操作技能\n### 3.3高级母婴护理师的沟通技巧与团队协作\n## 4.产妇护理中的问题与解决方案\n### 4.1产妇护理中常见的问题及原因\n### 4.2产妇护理问题的预防与应对策略\n### 4.3产妇护理中的紧急情况处理与急救技能\n## 5.母婴护理师的工作实践与案例分析\n### 5.1母婴护理师的工作实践案例分析\n### 5.2母婴护理师的经验分享与教训总结\n### 5.3母婴护理师的发展趋势与未来展望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6300"/>
              <a:t>高级母婴护理师产妇护理PPT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母婴护理师的基本概念与职责</a:t>
            </a:r>
            <a:endParaRPr/>
          </a:p>
        </p:txBody>
      </p:sp>
      <p:sp>
        <p:nvSpPr>
          <p:cNvPr id="13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5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76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77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7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负责照顾产妇和新生儿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提供专业护理服务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保障母婴健康</a:t>
                </a:r>
                <a:endParaRPr/>
              </a:p>
            </p:txBody>
          </p:sp>
          <p:sp>
            <p:nvSpPr>
              <p:cNvPr id="17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母婴护理师是一种专业的护理人员</a:t>
                </a:r>
                <a:endParaRPr/>
              </a:p>
            </p:txBody>
          </p:sp>
        </p:grpSp>
        <p:grpSp>
          <p:nvGrpSpPr>
            <p:cNvPr id="180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8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缓解产妇和家庭的压力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提高新生儿护理质量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促进母婴健康</a:t>
                </a:r>
                <a:endParaRPr/>
              </a:p>
            </p:txBody>
          </p:sp>
          <p:sp>
            <p:nvSpPr>
              <p:cNvPr id="18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母婴护理师的重要性</a:t>
                </a:r>
                <a:endParaRPr/>
              </a:p>
            </p:txBody>
          </p:sp>
        </p:grpSp>
        <p:grpSp>
          <p:nvGrpSpPr>
            <p:cNvPr id="183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8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市场需求大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职业发展空间广阔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社会认可度高</a:t>
                </a:r>
                <a:endParaRPr/>
              </a:p>
            </p:txBody>
          </p:sp>
          <p:sp>
            <p:nvSpPr>
              <p:cNvPr id="18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母婴护理师的职业前景</a:t>
                </a:r>
                <a:endParaRPr/>
              </a:p>
            </p:txBody>
          </p:sp>
        </p:grpSp>
      </p:grpSp>
      <p:pic>
        <p:nvPicPr>
          <p:cNvPr id="186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87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88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89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母婴护理师的定义与重要性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93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产妇护理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观察产妇身体状况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协助产妇日常生活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提供心理支持和健康教育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8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观察新生儿身体状况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协助新生儿日常生活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提供心理支持和健康教育</a:t>
                </a:r>
                <a:endParaRPr/>
              </a:p>
            </p:txBody>
          </p:sp>
          <p:pic>
            <p:nvPicPr>
              <p:cNvPr id="202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3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04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家庭护理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指导家庭护理方法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提供家庭护理建议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协助家庭成员建立良好的沟通</a:t>
                </a:r>
                <a:endParaRPr/>
              </a:p>
            </p:txBody>
          </p:sp>
          <p:pic>
            <p:nvPicPr>
              <p:cNvPr id="207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母婴护理师的工作职责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11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12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13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产妇</a:t>
                </a:r>
                <a:endParaRPr/>
              </a:p>
            </p:txBody>
          </p:sp>
          <p:sp>
            <p:nvSpPr>
              <p:cNvPr id="215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分娩前后的产妇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产后康复期的产妇   -有特殊需求的产妇</a:t>
                </a:r>
                <a:endParaRPr/>
              </a:p>
            </p:txBody>
          </p:sp>
        </p:grpSp>
        <p:grpSp>
          <p:nvGrpSpPr>
            <p:cNvPr id="216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17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新生儿</a:t>
                </a:r>
                <a:endParaRPr/>
              </a:p>
            </p:txBody>
          </p:sp>
          <p:sp>
            <p:nvSpPr>
              <p:cNvPr id="21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新生儿期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婴儿期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幼儿期</a:t>
                </a:r>
                <a:endParaRPr/>
              </a:p>
            </p:txBody>
          </p:sp>
        </p:grpSp>
        <p:grpSp>
          <p:nvGrpSpPr>
            <p:cNvPr id="220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21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家庭成员</a:t>
                </a:r>
                <a:endParaRPr/>
              </a:p>
            </p:txBody>
          </p:sp>
          <p:sp>
            <p:nvSpPr>
              <p:cNvPr id="223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产妇的配偶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产妇的父母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其他家庭成员</a:t>
                </a:r>
                <a:endParaRPr/>
              </a:p>
            </p:txBody>
          </p:sp>
        </p:grpSp>
      </p:grp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母婴护理师的服务对象与范围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产妇护理的基本知识与技能</a:t>
            </a:r>
            <a:endParaRPr/>
          </a:p>
        </p:txBody>
      </p:sp>
      <p:sp>
        <p:nvSpPr>
          <p:cNvPr id="22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3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3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3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产妇生理特点</a:t>
                </a:r>
                <a:endParaRPr/>
              </a:p>
            </p:txBody>
          </p:sp>
          <p:sp>
            <p:nvSpPr>
              <p:cNvPr id="23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身体虚弱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乳腺发育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子宫收缩</a:t>
                </a:r>
                <a:endParaRPr/>
              </a:p>
            </p:txBody>
          </p:sp>
        </p:grpSp>
        <p:grpSp>
          <p:nvGrpSpPr>
            <p:cNvPr id="23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产妇心理特点</a:t>
                </a:r>
                <a:endParaRPr/>
              </a:p>
            </p:txBody>
          </p:sp>
          <p:sp>
            <p:nvSpPr>
              <p:cNvPr id="23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焦虑和抑郁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缺乏自信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对未知的恐惧</a:t>
                </a:r>
                <a:endParaRPr/>
              </a:p>
            </p:txBody>
          </p:sp>
        </p:grpSp>
        <p:grpSp>
          <p:nvGrpSpPr>
            <p:cNvPr id="23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产妇需求</a:t>
                </a:r>
                <a:endParaRPr/>
              </a:p>
            </p:txBody>
          </p:sp>
          <p:sp>
            <p:nvSpPr>
              <p:cNvPr id="23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心理支持和关爱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健康教育指导</a:t>
                </a:r>
                <a:endParaRPr/>
              </a:p>
            </p:txBody>
          </p:sp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产妇生理心理特点及需求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4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44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4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观察产妇身体状况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了解产妇的产程和分娩情况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观察产妇的出血和恶露情况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监测产妇的生命体征</a:t>
                </a:r>
                <a:endParaRPr/>
              </a:p>
            </p:txBody>
          </p:sp>
          <p:sp>
            <p:nvSpPr>
              <p:cNvPr id="247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8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4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协助产妇日常生活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帮助产妇洗漱和更衣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为产妇提供营养餐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协助产妇进行适当的运动</a:t>
                </a:r>
                <a:endParaRPr/>
              </a:p>
            </p:txBody>
          </p:sp>
          <p:sp>
            <p:nvSpPr>
              <p:cNvPr id="251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2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5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提供心理支持和健康教育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与产妇进行心理沟通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提供产后心理护理建议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教授产妇育儿知识和技能</a:t>
                </a:r>
                <a:endParaRPr/>
              </a:p>
            </p:txBody>
          </p:sp>
          <p:sp>
            <p:nvSpPr>
              <p:cNvPr id="255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产妇护理的基本技能与方法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产妇护理的注意事项与风险预防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保持环境整洁和舒适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注意个人卫生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遵循护理操作规程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风险预防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及时发现和处理产妇的异常情况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预防产褥感染和乳腺炎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避免产妇受伤和意外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高级母婴护理师的专业技能提升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5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6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产妇生理和心理特点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产妇护理方法和技巧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产妇护理注意事项和风险预防</a:t>
                </a:r>
                <a:endParaRPr/>
              </a:p>
            </p:txBody>
          </p:sp>
          <p:sp>
            <p:nvSpPr>
              <p:cNvPr id="18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产妇护理知识</a:t>
                </a:r>
                <a:endParaRPr/>
              </a:p>
            </p:txBody>
          </p:sp>
        </p:grpSp>
        <p:grpSp>
          <p:nvGrpSpPr>
            <p:cNvPr id="19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新生儿护理知识</a:t>
                </a:r>
                <a:endParaRPr/>
              </a:p>
            </p:txBody>
          </p:sp>
          <p:sp>
            <p:nvSpPr>
              <p:cNvPr id="2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新生儿生理和心理特点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新生儿护理方法和技巧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新生儿护理注意事项和风险预防</a:t>
                </a:r>
                <a:endParaRPr/>
              </a:p>
            </p:txBody>
          </p:sp>
        </p:grpSp>
        <p:grpSp>
          <p:nvGrpSpPr>
            <p:cNvPr id="22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3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家庭护理知识</a:t>
                </a:r>
                <a:endParaRPr/>
              </a:p>
            </p:txBody>
          </p:sp>
          <p:sp>
            <p:nvSpPr>
              <p:cNvPr id="24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家庭护理方法和技巧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家庭护理注意事项和风险预防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家庭成员沟通和心理支持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高级母婴护理师的专业知识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https://d.book118.com/145241043010011110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高级母婴护理师产妇护理PPT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2024-09-15T02:27:57.165</cp:lastPrinted>
  <dcterms:created xsi:type="dcterms:W3CDTF">2024-09-14T18:27:57Z</dcterms:created>
  <dcterms:modified xsi:type="dcterms:W3CDTF">2024-09-14T18:27:59Z</dcterms:modified>
</cp:coreProperties>
</file>