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175FC4-19A3-427C-A13E-2E9BEAB00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5BFA3-6C6A-4536-8FA4-C3466EBF6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068570-AB2E-4132-A773-EEBA4B171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FB8887-4A71-47E2-86C0-E7EEC0117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384FA9-CD32-4D90-A828-445033E750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5B00F7-D69D-4D86-B565-6242FEC3BC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A78B27-6740-434C-8037-60D53E130F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2FAEF4-8893-4B9C-B689-4CA10FCE8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C23F8A-5A0D-4772-AD72-CDB60DA1F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72358-C81F-4FB3-8AED-3BA139B4C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CE394-9EC9-4B2F-ACA1-7C528C9EF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2413100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护理行为规范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护理行为规范的重要性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护理行为规范的具体内容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护理行为规范的实施和监督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确保护理服务质量和安全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制定护理行为规范的目的在于规范护理人员的行为，提高护理服务的质量和安全性，保障患者的权益。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提升护理专业形象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通过规范护理行为，塑造专业、负责、有道德的护理形象，增强社会对护理专业的认可和信任。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促进护理学科发展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规范的护理行为有助于推动护理学科的持续发展，培养更多具备专业素养的护理人才。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护理行为规范</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是指对护理人员在提供服务过程中应遵守的行为准则和标准的总称。包括护理人员的职业道德、行为举止、沟通技巧等方面的规范。</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职业道德</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是指护理人员在履行职责时应遵循的道德准则，包括尊重患者、保护患者隐私、诚实守信等。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行为举止</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是指护理人员在工作中应展现出的行为举止，包括仪表端庄、态度和蔼、操作规范等。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沟通技巧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是指护理人员在工作中应掌握的沟通技巧，包括倾听、表达、询问等，以便更好地与患者及其家属进行交流。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护理行为规范的重要性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规范的护理行为能够增强病人对护理工作的信任感，提高病人满意度。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提高病人满意度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促进病人康复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减少医疗纠纷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遵循护理行为规范，能够为病人提供更加专业、科学的护理服务，促进病人康复。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规范的护理行为有助于减少因护理不当引起的医疗纠纷。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对病人的影响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提高团队协作</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统一的护理行为规范有助于团队成员之间的协作，提高工作效率。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提升专业形象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规范的护理行为有助于提升整个医疗团队的专业形象。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保障医疗质量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遵循护理行为规范，能够确保病人得到高质量的护理服务，从而提高整个医疗质量。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对医疗团队的影响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提高医院社会地位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规范的护理行为有助于提高医院在社会中的地位和声誉。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促进医院可持续发展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良好的护理行为规范有助于医院在激烈的市场竞争中保持可持续发展。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增强医院口碑</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良好的护理行为规范有助于树立医院良好的口碑，吸引更多患者前来就诊。</a:t>
            </a:r>
          </a:p>
        </p:txBody>
      </p:sp>
      <p:pic>
        <p:nvPicPr>
          <p:cNvPr id="10" name="Picture 10"/>
          <p:cNvPicPr>
            <a:picLocks noChangeAspect="1"/>
          </p:cNvPicPr>
          <p:nvPr/>
        </p:nvPicPr>
        <p:blipFill>
          <a:blip r:embed="rId2"/>
          <a:srcRect l="14667" r="14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对医院声誉的影响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护理行为规范的具体内容</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语言准确</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使用清晰、准确的语言与患者沟通，避免使用模糊或含糊不清的措辞。</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语气和缓</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保持语气温和、亲切，避免使用生硬或命令式的语气。</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尊重患者</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尊重患者的隐私和人格，不随意评论或批评患者。</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及时回应</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对患者提出的问题或需求给予及时、准确的回应，确保患者得到满意的解答。</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464" r="1646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保持工作服整洁、干净，佩戴工作牌，注意个人卫生。</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仪表整洁</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遵守工作纪律，按时完成工作任务，不得擅离职守或迟到早退。</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守时守纪</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对待工作认真负责，尽心尽力地完成各项护理任务。</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认真负责</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与同事团结协作，共同完成护理工作，保持良好的工作氛围。</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团结协作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对待患者热情主动，积极关心患者的需求和感受。</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热情主动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在护理工作中耐心细致，不厌其烦地解答患者的疑问和困惑。</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耐心细致</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与患者建立真诚友善的关系，增强患者的信任感和安全感。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真诚友善</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保持良好的心态，以乐观开朗的态度面对工作中的挑战和压力。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乐观开朗</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态度规范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https://d.book118.com/145241310020011121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2024-09-23T22:19:29.017</cp:lastPrinted>
  <dcterms:created xsi:type="dcterms:W3CDTF">2024-09-23T14:19:29Z</dcterms:created>
  <dcterms:modified xsi:type="dcterms:W3CDTF">2024-09-23T14:19:31Z</dcterms:modified>
</cp:coreProperties>
</file>