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120327-A87A-49AB-ADFA-0DA3B00510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965903-9CBD-42D5-88EF-581999B6A5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4A54148-B380-4157-9679-55F2F84657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656207-1109-40E7-9ECD-593A9FF1CF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D894DF-9DB5-4EB5-8A67-A316C824C1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48C510-0D93-4BC6-BD4F-7ACF73687B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240635-2AE9-4D94-8874-A94560CA37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35AC16-4393-4344-BA10-7E9E8DC6F4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64CB47-3A8C-4F9F-9918-CDA0C4233F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4B0E3B-A2AF-4445-A034-0E8370D65A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A87CE3-1C93-4988-916E-ED34CFF541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45243242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石油行业经济效益分析</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石油行业概述
 经济效益定义与衡量指标
 全球石油市场现状与趋势
 石油行业主要成本分析
 石油价格波动与经济效益关系
 技术进步对经济效益的影响
 石油行业经济效益挑战与风险
 提高石油行业经济效益的建议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石油行业概述</a:t>
            </a:r>
          </a:p>
        </p:txBody>
      </p:sp>
      <p:sp>
        <p:nvSpPr>
          <p:cNvPr id="3" name="Subtitle 2"/>
          <p:cNvSpPr>
            <a:spLocks noGrp="1"/>
          </p:cNvSpPr>
          <p:nvPr>
            <p:ph type="subTitle" idx="1"/>
          </p:nvPr>
        </p:nvSpPr>
        <p:spPr/>
        <p:txBody>
          <a:bodyPr/>
          <a:lstStyle/>
          <a:p>
            <a:r>
              <a:t>石油行业经济效益分析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石油行业概述</a:t>
            </a:r>
          </a:p>
        </p:txBody>
      </p:sp>
      <p:sp>
        <p:nvSpPr>
          <p:cNvPr id="3" name="Text Placeholder 2"/>
          <p:cNvSpPr>
            <a:spLocks noGrp="1"/>
          </p:cNvSpPr>
          <p:nvPr>
            <p:ph type="body" idx="1"/>
          </p:nvPr>
        </p:nvSpPr>
        <p:spPr/>
        <p:txBody>
          <a:bodyPr/>
          <a:lstStyle/>
          <a:p>
            <a:r>
              <a:t>石油行业概述</a:t>
            </a:r>
          </a:p>
        </p:txBody>
      </p:sp>
      <p:sp>
        <p:nvSpPr>
          <p:cNvPr id="4" name="Content Placeholder 3"/>
          <p:cNvSpPr>
            <a:spLocks noGrp="1"/>
          </p:cNvSpPr>
          <p:nvPr>
            <p:ph sz="half" idx="2"/>
          </p:nvPr>
        </p:nvSpPr>
        <p:spPr/>
        <p:txBody>
          <a:bodyPr/>
          <a:lstStyle/>
          <a:p>
            <a:r>
              <a:t>1.石油行业是一个全球性的产业，涉及到勘探、开采、生产、炼制、运输和销售等多个环节。</a:t>
            </a:r>
          </a:p>
          <a:p>
            <a:r>
              <a:t>2.石油是一种重要的能源和化工原料，广泛应用于交通、工业、农业、军事等领域。</a:t>
            </a:r>
          </a:p>
          <a:p>
            <a:r>
              <a:t>3.石油行业的经济效益直接影响到国家的经济发展和社会稳定。</a:t>
            </a:r>
          </a:p>
          <a:p/>
        </p:txBody>
      </p:sp>
      <p:sp>
        <p:nvSpPr>
          <p:cNvPr id="5" name="Text Placeholder 4"/>
          <p:cNvSpPr>
            <a:spLocks noGrp="1"/>
          </p:cNvSpPr>
          <p:nvPr>
            <p:ph type="body" idx="3"/>
          </p:nvPr>
        </p:nvSpPr>
        <p:spPr/>
        <p:txBody>
          <a:bodyPr/>
          <a:lstStyle/>
          <a:p>
            <a:r>
              <a:t>石油行业发展趋势</a:t>
            </a:r>
          </a:p>
        </p:txBody>
      </p:sp>
      <p:sp>
        <p:nvSpPr>
          <p:cNvPr id="6" name="Content Placeholder 5"/>
          <p:cNvSpPr>
            <a:spLocks noGrp="1"/>
          </p:cNvSpPr>
          <p:nvPr>
            <p:ph sz="half" idx="4"/>
          </p:nvPr>
        </p:nvSpPr>
        <p:spPr/>
        <p:txBody>
          <a:bodyPr/>
          <a:lstStyle/>
          <a:p>
            <a:r>
              <a:t>1.随着全球经济的发展和技术进步，石油行业将继续保持增长态势。</a:t>
            </a:r>
          </a:p>
          <a:p>
            <a:r>
              <a:t>2.非常规油气资源的开发将成为石油行业的重要发展方向。</a:t>
            </a:r>
          </a:p>
          <a:p>
            <a:r>
              <a:t>3.石油行业将更加注重环保和可持续发展，推动清洁能源的开发和利用。</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石油行业概述</a:t>
            </a:r>
          </a:p>
        </p:txBody>
      </p:sp>
      <p:sp>
        <p:nvSpPr>
          <p:cNvPr id="3" name="Text Placeholder 2"/>
          <p:cNvSpPr>
            <a:spLocks noGrp="1"/>
          </p:cNvSpPr>
          <p:nvPr>
            <p:ph type="body" idx="1"/>
          </p:nvPr>
        </p:nvSpPr>
        <p:spPr/>
        <p:txBody>
          <a:bodyPr/>
          <a:lstStyle/>
          <a:p>
            <a:r>
              <a:t>石油行业市场格局</a:t>
            </a:r>
          </a:p>
        </p:txBody>
      </p:sp>
      <p:sp>
        <p:nvSpPr>
          <p:cNvPr id="4" name="Content Placeholder 3"/>
          <p:cNvSpPr>
            <a:spLocks noGrp="1"/>
          </p:cNvSpPr>
          <p:nvPr>
            <p:ph sz="half" idx="2"/>
          </p:nvPr>
        </p:nvSpPr>
        <p:spPr/>
        <p:txBody>
          <a:bodyPr/>
          <a:lstStyle/>
          <a:p>
            <a:r>
              <a:t>1.全球石油市场呈现出多元化、复杂化的特点，涉及到多个产油国、消费国和贸易国。</a:t>
            </a:r>
          </a:p>
          <a:p>
            <a:r>
              <a:t>2.国际油价受到多种因素的影响，包括供需关系、地缘政治、金融市场等。</a:t>
            </a:r>
          </a:p>
          <a:p>
            <a:r>
              <a:t>3.石油行业的竞争日益激烈，企业需要加强技术创新和成本控制，提高竞争力。</a:t>
            </a:r>
          </a:p>
          <a:p/>
        </p:txBody>
      </p:sp>
      <p:sp>
        <p:nvSpPr>
          <p:cNvPr id="5" name="Text Placeholder 4"/>
          <p:cNvSpPr>
            <a:spLocks noGrp="1"/>
          </p:cNvSpPr>
          <p:nvPr>
            <p:ph type="body" idx="3"/>
          </p:nvPr>
        </p:nvSpPr>
        <p:spPr/>
        <p:txBody>
          <a:bodyPr/>
          <a:lstStyle/>
          <a:p>
            <a:r>
              <a:t>石油行业技术创新</a:t>
            </a:r>
          </a:p>
        </p:txBody>
      </p:sp>
      <p:sp>
        <p:nvSpPr>
          <p:cNvPr id="6" name="Content Placeholder 5"/>
          <p:cNvSpPr>
            <a:spLocks noGrp="1"/>
          </p:cNvSpPr>
          <p:nvPr>
            <p:ph sz="half" idx="4"/>
          </p:nvPr>
        </p:nvSpPr>
        <p:spPr/>
        <p:txBody>
          <a:bodyPr/>
          <a:lstStyle/>
          <a:p>
            <a:r>
              <a:t>1.石油行业需要不断推进技术创新，提高勘探、开采、生产等环节的效率和安全性。</a:t>
            </a:r>
          </a:p>
          <a:p>
            <a:r>
              <a:t>2.数字化、智能化将成为石油行业技术创新的重要方向，提高企业的运营效率和竞争力。</a:t>
            </a:r>
          </a:p>
          <a:p>
            <a:r>
              <a:t>3.石油企业需要加强技术研发和人才培养，推动行业的技术进步和发展。</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石油行业概述</a:t>
            </a:r>
          </a:p>
        </p:txBody>
      </p:sp>
      <p:sp>
        <p:nvSpPr>
          <p:cNvPr id="3" name="Text Placeholder 2"/>
          <p:cNvSpPr>
            <a:spLocks noGrp="1"/>
          </p:cNvSpPr>
          <p:nvPr>
            <p:ph type="body" idx="1"/>
          </p:nvPr>
        </p:nvSpPr>
        <p:spPr/>
        <p:txBody>
          <a:bodyPr/>
          <a:lstStyle/>
          <a:p>
            <a:r>
              <a:t>石油行业环保与可持续发展</a:t>
            </a:r>
          </a:p>
        </p:txBody>
      </p:sp>
      <p:sp>
        <p:nvSpPr>
          <p:cNvPr id="4" name="Content Placeholder 3"/>
          <p:cNvSpPr>
            <a:spLocks noGrp="1"/>
          </p:cNvSpPr>
          <p:nvPr>
            <p:ph sz="half" idx="2"/>
          </p:nvPr>
        </p:nvSpPr>
        <p:spPr/>
        <p:txBody>
          <a:bodyPr/>
          <a:lstStyle/>
          <a:p>
            <a:r>
              <a:t>1.石油行业的发展需要更加注重环保和可持续发展，减少对环境的污染和破坏。</a:t>
            </a:r>
          </a:p>
          <a:p>
            <a:r>
              <a:t>2.石油企业需要加强废水、废气、废渣等方面的治理，推动清洁能源的开发和利用。</a:t>
            </a:r>
          </a:p>
          <a:p>
            <a:r>
              <a:t>3.石油行业需要与政府、社会各方面加强合作，共同推动环保和可持续发展。</a:t>
            </a:r>
          </a:p>
          <a:p/>
        </p:txBody>
      </p:sp>
      <p:sp>
        <p:nvSpPr>
          <p:cNvPr id="5" name="Text Placeholder 4"/>
          <p:cNvSpPr>
            <a:spLocks noGrp="1"/>
          </p:cNvSpPr>
          <p:nvPr>
            <p:ph type="body" idx="3"/>
          </p:nvPr>
        </p:nvSpPr>
        <p:spPr/>
        <p:txBody>
          <a:bodyPr/>
          <a:lstStyle/>
          <a:p>
            <a:r>
              <a:t>石油行业风险评估与应对策略</a:t>
            </a:r>
          </a:p>
        </p:txBody>
      </p:sp>
      <p:sp>
        <p:nvSpPr>
          <p:cNvPr id="6" name="Content Placeholder 5"/>
          <p:cNvSpPr>
            <a:spLocks noGrp="1"/>
          </p:cNvSpPr>
          <p:nvPr>
            <p:ph sz="half" idx="4"/>
          </p:nvPr>
        </p:nvSpPr>
        <p:spPr/>
        <p:txBody>
          <a:bodyPr/>
          <a:lstStyle/>
          <a:p>
            <a:r>
              <a:t>1.石油行业面临着多种风险，包括市场风险、技术风险、政治风险等。</a:t>
            </a:r>
          </a:p>
          <a:p>
            <a:r>
              <a:t>2.企业需要建立完善的风险评估体系，及时识别和应对各种风险。</a:t>
            </a:r>
          </a:p>
          <a:p>
            <a:r>
              <a:t>3.石油企业需要加强内部管理，提高风险防范意识和应对能力，确保企业的稳定发展。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经济效益定义与衡量指标</a:t>
            </a:r>
          </a:p>
        </p:txBody>
      </p:sp>
      <p:sp>
        <p:nvSpPr>
          <p:cNvPr id="3" name="Subtitle 2"/>
          <p:cNvSpPr>
            <a:spLocks noGrp="1"/>
          </p:cNvSpPr>
          <p:nvPr>
            <p:ph type="subTitle" idx="1"/>
          </p:nvPr>
        </p:nvSpPr>
        <p:spPr/>
        <p:txBody>
          <a:bodyPr/>
          <a:lstStyle/>
          <a:p>
            <a:r>
              <a:t>石油行业经济效益分析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经济效益定义与衡量指标</a:t>
            </a:r>
          </a:p>
        </p:txBody>
      </p:sp>
      <p:sp>
        <p:nvSpPr>
          <p:cNvPr id="3" name="Text Placeholder 2"/>
          <p:cNvSpPr>
            <a:spLocks noGrp="1"/>
          </p:cNvSpPr>
          <p:nvPr>
            <p:ph type="body" idx="1"/>
          </p:nvPr>
        </p:nvSpPr>
        <p:spPr/>
        <p:txBody>
          <a:bodyPr/>
          <a:lstStyle/>
          <a:p>
            <a:r>
              <a:t>经济效益定义</a:t>
            </a:r>
          </a:p>
        </p:txBody>
      </p:sp>
      <p:sp>
        <p:nvSpPr>
          <p:cNvPr id="4" name="Content Placeholder 3"/>
          <p:cNvSpPr>
            <a:spLocks noGrp="1"/>
          </p:cNvSpPr>
          <p:nvPr>
            <p:ph sz="half" idx="2"/>
          </p:nvPr>
        </p:nvSpPr>
        <p:spPr/>
        <p:txBody>
          <a:bodyPr/>
          <a:lstStyle/>
          <a:p>
            <a:r>
              <a:t>1.经济效益是指企业在生产经营活动中所取得的收益与成本之间的差额，体现了企业经营活动的盈利水平。</a:t>
            </a:r>
          </a:p>
          <a:p>
            <a:r>
              <a:t>2.提高经济效益是企业追求的核心目标之一，也是衡量企业经营绩效的重要标志。</a:t>
            </a:r>
          </a:p>
          <a:p>
            <a:r>
              <a:t>3.提高经济效益有利于增强企业的市场竞争力，促进企业的可持续发展。</a:t>
            </a:r>
          </a:p>
          <a:p/>
        </p:txBody>
      </p:sp>
      <p:sp>
        <p:nvSpPr>
          <p:cNvPr id="5" name="Text Placeholder 4"/>
          <p:cNvSpPr>
            <a:spLocks noGrp="1"/>
          </p:cNvSpPr>
          <p:nvPr>
            <p:ph type="body" idx="3"/>
          </p:nvPr>
        </p:nvSpPr>
        <p:spPr/>
        <p:txBody>
          <a:bodyPr/>
          <a:lstStyle/>
          <a:p>
            <a:r>
              <a:t>经济效益衡量指标</a:t>
            </a:r>
          </a:p>
        </p:txBody>
      </p:sp>
      <p:sp>
        <p:nvSpPr>
          <p:cNvPr id="6" name="Content Placeholder 5"/>
          <p:cNvSpPr>
            <a:spLocks noGrp="1"/>
          </p:cNvSpPr>
          <p:nvPr>
            <p:ph sz="half" idx="4"/>
          </p:nvPr>
        </p:nvSpPr>
        <p:spPr/>
        <p:txBody>
          <a:bodyPr/>
          <a:lstStyle/>
          <a:p>
            <a:r>
              <a:t>1.常见的经济效益衡量指标包括净利润率、投资回报率、产值利润率等，这些指标均可反映企业的盈利水平。</a:t>
            </a:r>
          </a:p>
          <a:p>
            <a:r>
              <a:t>2.不同指标在衡量经济效益时具有不同的特点和适用范围，企业应根据实际情况选择合适的指标进行评估。</a:t>
            </a:r>
          </a:p>
          <a:p>
            <a:r>
              <a:t>3.结合行业趋势和前沿，关注新兴指标，如经济增加值（EVA）和平衡计分卡（BSC）等，以更全面地评估企业的经济效益。</a:t>
            </a:r>
          </a:p>
          <a:p>
            <a:r>
              <a:t>以上内容仅供参考，建议查阅石油行业经济效益分析的相关文献和资料，以获取更加全面、准确和深入的信息。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全球石油市场现状与趋势</a:t>
            </a:r>
          </a:p>
        </p:txBody>
      </p:sp>
      <p:sp>
        <p:nvSpPr>
          <p:cNvPr id="3" name="Subtitle 2"/>
          <p:cNvSpPr>
            <a:spLocks noGrp="1"/>
          </p:cNvSpPr>
          <p:nvPr>
            <p:ph type="subTitle" idx="1"/>
          </p:nvPr>
        </p:nvSpPr>
        <p:spPr/>
        <p:txBody>
          <a:bodyPr/>
          <a:lstStyle/>
          <a:p>
            <a:r>
              <a:t>石油行业经济效益分析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全球石油市场现状与趋势</a:t>
            </a:r>
          </a:p>
        </p:txBody>
      </p:sp>
      <p:sp>
        <p:nvSpPr>
          <p:cNvPr id="3" name="Text Placeholder 2"/>
          <p:cNvSpPr>
            <a:spLocks noGrp="1"/>
          </p:cNvSpPr>
          <p:nvPr>
            <p:ph type="body" idx="1"/>
          </p:nvPr>
        </p:nvSpPr>
        <p:spPr/>
        <p:txBody>
          <a:bodyPr/>
          <a:lstStyle/>
          <a:p>
            <a:r>
              <a:t>全球石油市场现状与趋势</a:t>
            </a:r>
          </a:p>
        </p:txBody>
      </p:sp>
      <p:sp>
        <p:nvSpPr>
          <p:cNvPr id="4" name="Content Placeholder 3"/>
          <p:cNvSpPr>
            <a:spLocks noGrp="1"/>
          </p:cNvSpPr>
          <p:nvPr>
            <p:ph sz="half" idx="2"/>
          </p:nvPr>
        </p:nvSpPr>
        <p:spPr/>
        <p:txBody>
          <a:bodyPr/>
          <a:lstStyle/>
          <a:p>
            <a:r>
              <a:t>1.全球石油需求稳步增长，主要驱动力在于经济发展与人口增长。</a:t>
            </a:r>
          </a:p>
          <a:p>
            <a:r>
              <a:t>2.供应端呈现多元化，美国页岩油、OPEC及俄罗斯等主产国竞争激烈。</a:t>
            </a:r>
          </a:p>
          <a:p>
            <a:r>
              <a:t>3.石油价格受地缘政治因素影响加大，市场波动性提升。</a:t>
            </a:r>
          </a:p>
          <a:p/>
        </p:txBody>
      </p:sp>
      <p:sp>
        <p:nvSpPr>
          <p:cNvPr id="5" name="Text Placeholder 4"/>
          <p:cNvSpPr>
            <a:spLocks noGrp="1"/>
          </p:cNvSpPr>
          <p:nvPr>
            <p:ph type="body" idx="3"/>
          </p:nvPr>
        </p:nvSpPr>
        <p:spPr/>
        <p:txBody>
          <a:bodyPr/>
          <a:lstStyle/>
          <a:p>
            <a:r>
              <a:t>全球石油供需平衡</a:t>
            </a:r>
          </a:p>
        </p:txBody>
      </p:sp>
      <p:sp>
        <p:nvSpPr>
          <p:cNvPr id="6" name="Content Placeholder 5"/>
          <p:cNvSpPr>
            <a:spLocks noGrp="1"/>
          </p:cNvSpPr>
          <p:nvPr>
            <p:ph sz="half" idx="4"/>
          </p:nvPr>
        </p:nvSpPr>
        <p:spPr/>
        <p:txBody>
          <a:bodyPr/>
          <a:lstStyle/>
          <a:p>
            <a:r>
              <a:t>1.随着新能源技术的发展，石油在一次能源消费结构中的比例逐渐下降。</a:t>
            </a:r>
          </a:p>
          <a:p>
            <a:r>
              <a:t>2.全球石油供需平衡趋于紧张，地缘政治事件对供应端的影响愈发显著。</a:t>
            </a:r>
          </a:p>
          <a:p>
            <a:r>
              <a:t>3.石油行业需要加强技术创新，提高资源利用效率，以满足日益增长的需求。</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全球石油市场现状与趋势</a:t>
            </a:r>
          </a:p>
        </p:txBody>
      </p:sp>
      <p:sp>
        <p:nvSpPr>
          <p:cNvPr id="3" name="Text Placeholder 2"/>
          <p:cNvSpPr>
            <a:spLocks noGrp="1"/>
          </p:cNvSpPr>
          <p:nvPr>
            <p:ph type="body" idx="1"/>
          </p:nvPr>
        </p:nvSpPr>
        <p:spPr/>
        <p:txBody>
          <a:bodyPr/>
          <a:lstStyle/>
          <a:p>
            <a:r>
              <a:t>全球石油贸易格局</a:t>
            </a:r>
          </a:p>
        </p:txBody>
      </p:sp>
      <p:sp>
        <p:nvSpPr>
          <p:cNvPr id="4" name="Content Placeholder 3"/>
          <p:cNvSpPr>
            <a:spLocks noGrp="1"/>
          </p:cNvSpPr>
          <p:nvPr>
            <p:ph sz="half" idx="2"/>
          </p:nvPr>
        </p:nvSpPr>
        <p:spPr/>
        <p:txBody>
          <a:bodyPr/>
          <a:lstStyle/>
          <a:p>
            <a:r>
              <a:t>1.全球石油贸易主要集中在中东、俄罗斯和美国等主产区。</a:t>
            </a:r>
          </a:p>
          <a:p>
            <a:r>
              <a:t>2.随着亚洲经济的崛起，亚洲市场逐渐成为全球石油贸易的中心。</a:t>
            </a:r>
          </a:p>
          <a:p>
            <a:r>
              <a:t>3.贸易保护主义抬头，对全球石油贸易产生一定冲击。</a:t>
            </a:r>
          </a:p>
          <a:p/>
        </p:txBody>
      </p:sp>
      <p:sp>
        <p:nvSpPr>
          <p:cNvPr id="5" name="Text Placeholder 4"/>
          <p:cNvSpPr>
            <a:spLocks noGrp="1"/>
          </p:cNvSpPr>
          <p:nvPr>
            <p:ph type="body" idx="3"/>
          </p:nvPr>
        </p:nvSpPr>
        <p:spPr/>
        <p:txBody>
          <a:bodyPr/>
          <a:lstStyle/>
          <a:p>
            <a:r>
              <a:t>石油行业技术进步</a:t>
            </a:r>
          </a:p>
        </p:txBody>
      </p:sp>
      <p:sp>
        <p:nvSpPr>
          <p:cNvPr id="6" name="Content Placeholder 5"/>
          <p:cNvSpPr>
            <a:spLocks noGrp="1"/>
          </p:cNvSpPr>
          <p:nvPr>
            <p:ph sz="half" idx="4"/>
          </p:nvPr>
        </p:nvSpPr>
        <p:spPr/>
        <p:txBody>
          <a:bodyPr/>
          <a:lstStyle/>
          <a:p>
            <a:r>
              <a:t>1.非常规油气资源的开发利用技术不断突破，提高了资源保障能力。</a:t>
            </a:r>
          </a:p>
          <a:p>
            <a:r>
              <a:t>2.智能化、数字化技术广泛应用于石油勘探、开发、生产等环节，提升行业效率。</a:t>
            </a:r>
          </a:p>
          <a:p>
            <a:r>
              <a:t>3.环保技术不断创新，推动石油行业向绿色、低碳方向发展。</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全球石油市场现状与趋势</a:t>
            </a:r>
          </a:p>
        </p:txBody>
      </p:sp>
      <p:sp>
        <p:nvSpPr>
          <p:cNvPr id="3" name="Content Placeholder 2"/>
          <p:cNvSpPr>
            <a:spLocks noGrp="1"/>
          </p:cNvSpPr>
          <p:nvPr>
            <p:ph sz="half" idx="2"/>
          </p:nvPr>
        </p:nvSpPr>
        <p:spPr/>
        <p:txBody>
          <a:bodyPr/>
          <a:lstStyle/>
          <a:p>
            <a:r>
              <a:t>1.各国政策加强对石油行业的监管，推动行业朝着更加环保、高效的方向发展。</a:t>
            </a:r>
          </a:p>
          <a:p>
            <a:r>
              <a:t>2.税收政策对石油行业影响较大，各国通过调整税收政策来平衡经济发展与环保目标。</a:t>
            </a:r>
          </a:p>
          <a:p>
            <a:r>
              <a:t>3.国际合作在石油行业政策中愈发重要，共同应对市场波动和地缘政治风险。</a:t>
            </a:r>
          </a:p>
          <a:p/>
        </p:txBody>
      </p:sp>
      <p:sp>
        <p:nvSpPr>
          <p:cNvPr id="4" name="Text Placeholder 3"/>
          <p:cNvSpPr>
            <a:spLocks noGrp="1"/>
          </p:cNvSpPr>
          <p:nvPr>
            <p:ph type="body" idx="3"/>
          </p:nvPr>
        </p:nvSpPr>
        <p:spPr/>
        <p:txBody>
          <a:bodyPr/>
          <a:lstStyle/>
          <a:p>
            <a:r>
              <a:t>石油行业未来展望</a:t>
            </a:r>
          </a:p>
        </p:txBody>
      </p:sp>
      <p:sp>
        <p:nvSpPr>
          <p:cNvPr id="5" name="Content Placeholder 4"/>
          <p:cNvSpPr>
            <a:spLocks noGrp="1"/>
          </p:cNvSpPr>
          <p:nvPr>
            <p:ph sz="half" idx="4"/>
          </p:nvPr>
        </p:nvSpPr>
        <p:spPr/>
        <p:txBody>
          <a:bodyPr/>
          <a:lstStyle/>
          <a:p>
            <a:r>
              <a:t>1.石油行业将继续在全球能源体系中发挥重要作用，但面临的压力和挑战也在增大。</a:t>
            </a:r>
          </a:p>
          <a:p>
            <a:r>
              <a:t>2.未来石油行业需要更加注重技术创新、提高效率，以适应不断变化的市场需求和政策环境。</a:t>
            </a:r>
          </a:p>
          <a:p>
            <a:r>
              <a:t>3.加强国际合作，共同维护全球石油市场的稳定和发展。</a:t>
            </a:r>
          </a:p>
        </p:txBody>
      </p:sp>
      <p:sp>
        <p:nvSpPr>
          <p:cNvPr id="6" name="Text Placeholder 5"/>
          <p:cNvSpPr>
            <a:spLocks noGrp="1"/>
          </p:cNvSpPr>
          <p:nvPr>
            <p:ph type="body" idx="1"/>
          </p:nvPr>
        </p:nvSpPr>
        <p:spPr/>
        <p:txBody>
          <a:bodyPr/>
          <a:lstStyle/>
          <a:p>
            <a:r>
              <a:t>石油行业政策环境</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石油行业主要成本分析</a:t>
            </a:r>
          </a:p>
        </p:txBody>
      </p:sp>
      <p:sp>
        <p:nvSpPr>
          <p:cNvPr id="3" name="Subtitle 2"/>
          <p:cNvSpPr>
            <a:spLocks noGrp="1"/>
          </p:cNvSpPr>
          <p:nvPr>
            <p:ph type="subTitle" idx="1"/>
          </p:nvPr>
        </p:nvSpPr>
        <p:spPr/>
        <p:txBody>
          <a:bodyPr/>
          <a:lstStyle/>
          <a:p>
            <a:r>
              <a:t>石油行业经济效益分析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石油行业主要成本分析</a:t>
            </a:r>
          </a:p>
        </p:txBody>
      </p:sp>
      <p:sp>
        <p:nvSpPr>
          <p:cNvPr id="3" name="Text Placeholder 2"/>
          <p:cNvSpPr>
            <a:spLocks noGrp="1"/>
          </p:cNvSpPr>
          <p:nvPr>
            <p:ph type="body" idx="1"/>
          </p:nvPr>
        </p:nvSpPr>
        <p:spPr/>
        <p:txBody>
          <a:bodyPr/>
          <a:lstStyle/>
          <a:p>
            <a:r>
              <a:t>原材料成本</a:t>
            </a:r>
          </a:p>
        </p:txBody>
      </p:sp>
      <p:sp>
        <p:nvSpPr>
          <p:cNvPr id="4" name="Content Placeholder 3"/>
          <p:cNvSpPr>
            <a:spLocks noGrp="1"/>
          </p:cNvSpPr>
          <p:nvPr>
            <p:ph sz="half" idx="2"/>
          </p:nvPr>
        </p:nvSpPr>
        <p:spPr/>
        <p:txBody>
          <a:bodyPr/>
          <a:lstStyle/>
          <a:p>
            <a:r>
              <a:t>1.原油是石油行业的主要原材料，其价格波动直接影响石油行业的成本。近年来，原油价格呈现上升趋势，导致石油行业的原材料成本增加。</a:t>
            </a:r>
          </a:p>
          <a:p>
            <a:r>
              <a:t>2.为了降低原材料成本，石油企业需要加强技术创新，提高原油采收率和利用率，同时积极寻找替代能源和原材料。</a:t>
            </a:r>
          </a:p>
          <a:p/>
        </p:txBody>
      </p:sp>
      <p:sp>
        <p:nvSpPr>
          <p:cNvPr id="5" name="Text Placeholder 4"/>
          <p:cNvSpPr>
            <a:spLocks noGrp="1"/>
          </p:cNvSpPr>
          <p:nvPr>
            <p:ph type="body" idx="3"/>
          </p:nvPr>
        </p:nvSpPr>
        <p:spPr/>
        <p:txBody>
          <a:bodyPr/>
          <a:lstStyle/>
          <a:p>
            <a:r>
              <a:t>生产成本</a:t>
            </a:r>
          </a:p>
        </p:txBody>
      </p:sp>
      <p:sp>
        <p:nvSpPr>
          <p:cNvPr id="6" name="Content Placeholder 5"/>
          <p:cNvSpPr>
            <a:spLocks noGrp="1"/>
          </p:cNvSpPr>
          <p:nvPr>
            <p:ph sz="half" idx="4"/>
          </p:nvPr>
        </p:nvSpPr>
        <p:spPr/>
        <p:txBody>
          <a:bodyPr/>
          <a:lstStyle/>
          <a:p>
            <a:r>
              <a:t>1.石油行业的生产成本包括人工、设备、运输等多方面费用。随着劳动力成本和设备维护费用的上涨，石油企业的生产成本也在逐年增加。</a:t>
            </a:r>
          </a:p>
          <a:p>
            <a:r>
              <a:t>2.降低生产成本是提高石油行业经济效益的重要途径。石油企业需要通过技术创新、管理创新等方式，提高生产效率，降低单位产品的生产成本。</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石油行业主要成本分析</a:t>
            </a:r>
          </a:p>
        </p:txBody>
      </p:sp>
      <p:sp>
        <p:nvSpPr>
          <p:cNvPr id="3" name="Text Placeholder 2"/>
          <p:cNvSpPr>
            <a:spLocks noGrp="1"/>
          </p:cNvSpPr>
          <p:nvPr>
            <p:ph type="body" idx="1"/>
          </p:nvPr>
        </p:nvSpPr>
        <p:spPr/>
        <p:txBody>
          <a:bodyPr/>
          <a:lstStyle/>
          <a:p>
            <a:r>
              <a:t>环保成本</a:t>
            </a:r>
          </a:p>
        </p:txBody>
      </p:sp>
      <p:sp>
        <p:nvSpPr>
          <p:cNvPr id="4" name="Content Placeholder 3"/>
          <p:cNvSpPr>
            <a:spLocks noGrp="1"/>
          </p:cNvSpPr>
          <p:nvPr>
            <p:ph sz="half" idx="2"/>
          </p:nvPr>
        </p:nvSpPr>
        <p:spPr/>
        <p:txBody>
          <a:bodyPr/>
          <a:lstStyle/>
          <a:p>
            <a:r>
              <a:t>1.随着社会对环境保护的重视，石油行业需要投入更多的资金和技术来减少污染排放，提高环境质量。</a:t>
            </a:r>
          </a:p>
          <a:p>
            <a:r>
              <a:t>2.环保成本已经成为石油行业的重要成本之一。石油企业需要加强环保管理，推广清洁生产技术，提高环保治理水平，降低环保成本。</a:t>
            </a:r>
          </a:p>
          <a:p/>
        </p:txBody>
      </p:sp>
      <p:sp>
        <p:nvSpPr>
          <p:cNvPr id="5" name="Text Placeholder 4"/>
          <p:cNvSpPr>
            <a:spLocks noGrp="1"/>
          </p:cNvSpPr>
          <p:nvPr>
            <p:ph type="body" idx="3"/>
          </p:nvPr>
        </p:nvSpPr>
        <p:spPr/>
        <p:txBody>
          <a:bodyPr/>
          <a:lstStyle/>
          <a:p>
            <a:r>
              <a:t>技术研发成本</a:t>
            </a:r>
          </a:p>
        </p:txBody>
      </p:sp>
      <p:sp>
        <p:nvSpPr>
          <p:cNvPr id="6" name="Content Placeholder 5"/>
          <p:cNvSpPr>
            <a:spLocks noGrp="1"/>
          </p:cNvSpPr>
          <p:nvPr>
            <p:ph sz="half" idx="4"/>
          </p:nvPr>
        </p:nvSpPr>
        <p:spPr/>
        <p:txBody>
          <a:bodyPr/>
          <a:lstStyle/>
          <a:p>
            <a:r>
              <a:t>1.石油行业需要不断进行技术研发和创新，以保持竞争力和适应市场需求。</a:t>
            </a:r>
          </a:p>
          <a:p>
            <a:r>
              <a:t>2.技术研发成本是石油行业的重要投入之一。石油企业需要加强技术创新和研发管理，提高研发效率和成果转化率，降低技术研发成本。</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https://d.book118.com/145243242202011042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石油行业概述</vt:lpstr>
      <vt:lpstr> 石油行业概述</vt:lpstr>
      <vt:lpstr> 石油行业概述</vt:lpstr>
      <vt:lpstr> 石油行业概述</vt:lpstr>
      <vt:lpstr> 经济效益定义与衡量指标</vt:lpstr>
      <vt:lpstr> 经济效益定义与衡量指标</vt:lpstr>
      <vt:lpstr> 全球石油市场现状与趋势</vt:lpstr>
      <vt:lpstr> 全球石油市场现状与趋势</vt:lpstr>
      <vt:lpstr> 全球石油市场现状与趋势</vt:lpstr>
      <vt:lpstr> 全球石油市场现状与趋势</vt:lpstr>
      <vt:lpstr> 石油行业主要成本分析</vt:lpstr>
      <vt:lpstr> 石油行业主要成本分析</vt:lpstr>
      <vt:lpstr> 石油行业主要成本分析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2024-09-03T20:00:59.462</cp:lastPrinted>
  <dcterms:created xsi:type="dcterms:W3CDTF">2024-09-03T12:00:59Z</dcterms:created>
  <dcterms:modified xsi:type="dcterms:W3CDTF">2024-09-03T12:01:01Z</dcterms:modified>
</cp:coreProperties>
</file>